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_rels/notesSlide14.xml.rels" ContentType="application/vnd.openxmlformats-package.relationships+xml"/>
  <Override PartName="/ppt/notesSlides/_rels/notesSlide1.xml.rels" ContentType="application/vnd.openxmlformats-package.relationships+xml"/>
  <Override PartName="/ppt/notesSlides/_rels/notesSlide12.xml.rels" ContentType="application/vnd.openxmlformats-package.relationships+xml"/>
  <Override PartName="/ppt/notesSlides/_rels/notesSlide4.xml.rels" ContentType="application/vnd.openxmlformats-package.relationships+xml"/>
  <Override PartName="/ppt/notesSlides/_rels/notesSlide20.xml.rels" ContentType="application/vnd.openxmlformats-package.relationships+xml"/>
  <Override PartName="/ppt/notesSlides/_rels/notesSlide2.xml.rels" ContentType="application/vnd.openxmlformats-package.relationship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4.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_rels/presentation.xml.rels" ContentType="application/vnd.openxmlformats-package.relationships+xml"/>
  <Override PartName="/ppt/media/image56.png" ContentType="image/png"/>
  <Override PartName="/ppt/media/image55.png" ContentType="image/png"/>
  <Override PartName="/ppt/media/image54.png" ContentType="image/png"/>
  <Override PartName="/ppt/media/image53.png" ContentType="image/png"/>
  <Override PartName="/ppt/media/image52.png" ContentType="image/png"/>
  <Override PartName="/ppt/media/image51.png" ContentType="image/png"/>
  <Override PartName="/ppt/media/image4.jpeg" ContentType="image/jpeg"/>
  <Override PartName="/ppt/media/image50.png" ContentType="image/png"/>
  <Override PartName="/ppt/media/image48.jpeg" ContentType="image/jpeg"/>
  <Override PartName="/ppt/media/image47.png" ContentType="image/png"/>
  <Override PartName="/ppt/media/image46.png" ContentType="image/png"/>
  <Override PartName="/ppt/media/image45.png" ContentType="image/png"/>
  <Override PartName="/ppt/media/image43.wmf" ContentType="image/x-wmf"/>
  <Override PartName="/ppt/media/image9.png" ContentType="image/png"/>
  <Override PartName="/ppt/media/image40.wmf" ContentType="image/x-wmf"/>
  <Override PartName="/ppt/media/image18.png" ContentType="image/png"/>
  <Override PartName="/ppt/media/image6.png" ContentType="image/png"/>
  <Override PartName="/ppt/media/image34.png" ContentType="image/png"/>
  <Override PartName="/ppt/media/image44.png" ContentType="image/png"/>
  <Override PartName="/ppt/media/image13.jpeg" ContentType="image/jpeg"/>
  <Override PartName="/ppt/media/image14.png" ContentType="image/png"/>
  <Override PartName="/ppt/media/image10.jpeg" ContentType="image/jpeg"/>
  <Override PartName="/ppt/media/image49.png" ContentType="image/png"/>
  <Override PartName="/ppt/media/image12.png" ContentType="image/png"/>
  <Override PartName="/ppt/media/image21.png" ContentType="image/png"/>
  <Override PartName="/ppt/media/image58.png" ContentType="image/png"/>
  <Override PartName="/ppt/media/image22.png" ContentType="image/png"/>
  <Override PartName="/ppt/media/image59.png" ContentType="image/png"/>
  <Override PartName="/ppt/media/image23.png" ContentType="image/png"/>
  <Override PartName="/ppt/media/image60.png" ContentType="image/png"/>
  <Override PartName="/ppt/media/image24.png" ContentType="image/png"/>
  <Override PartName="/ppt/media/image61.png" ContentType="image/png"/>
  <Override PartName="/ppt/media/image62.png" ContentType="image/png"/>
  <Override PartName="/ppt/media/image75.png" ContentType="image/png"/>
  <Override PartName="/ppt/media/image63.png" ContentType="image/png"/>
  <Override PartName="/ppt/media/image74.png" ContentType="image/png"/>
  <Override PartName="/ppt/media/image73.png" ContentType="image/png"/>
  <Override PartName="/ppt/media/image72.png" ContentType="image/png"/>
  <Override PartName="/ppt/media/image71.png" ContentType="image/png"/>
  <Override PartName="/ppt/media/image29.png" ContentType="image/png"/>
  <Override PartName="/ppt/media/image69.png" ContentType="image/png"/>
  <Override PartName="/ppt/media/hdphoto2.wdp" ContentType="image/vnd.ms-photo"/>
  <Override PartName="/ppt/media/image32.png" ContentType="image/png"/>
  <Override PartName="/ppt/media/image70.png" ContentType="image/png"/>
  <Override PartName="/ppt/media/image28.png" ContentType="image/png"/>
  <Override PartName="/ppt/media/image68.png" ContentType="image/png"/>
  <Override PartName="/ppt/media/image1.png" ContentType="image/png"/>
  <Override PartName="/ppt/media/image67.png" ContentType="image/png"/>
  <Override PartName="/ppt/media/image30.png" ContentType="image/png"/>
  <Override PartName="/ppt/media/image66.png" ContentType="image/png"/>
  <Override PartName="/ppt/media/image65.png" ContentType="image/png"/>
  <Override PartName="/ppt/media/image27.png" ContentType="image/png"/>
  <Override PartName="/ppt/media/image64.png" ContentType="image/png"/>
  <Override PartName="/ppt/media/image11.png" ContentType="image/png"/>
  <Override PartName="/ppt/media/image19.png" ContentType="image/png"/>
  <Override PartName="/ppt/media/image41.wmf" ContentType="image/x-wmf"/>
  <Override PartName="/ppt/media/image31.png" ContentType="image/png"/>
  <Override PartName="/ppt/media/hdphoto1.wdp" ContentType="image/vnd.ms-photo"/>
  <Override PartName="/ppt/media/image2.jpeg" ContentType="image/jpeg"/>
  <Override PartName="/ppt/media/image57.png" ContentType="image/png"/>
  <Override PartName="/ppt/media/image37.jpeg" ContentType="image/jpeg"/>
  <Override PartName="/ppt/media/image20.png" ContentType="image/png"/>
  <Override PartName="/ppt/media/image26.png" ContentType="image/png"/>
  <Override PartName="/ppt/media/image15.png" ContentType="image/png"/>
  <Override PartName="/ppt/media/image3.png" ContentType="image/png"/>
  <Override PartName="/ppt/media/image33.png" ContentType="image/png"/>
  <Override PartName="/ppt/media/image25.png" ContentType="image/png"/>
  <Override PartName="/ppt/media/image38.wmf" ContentType="image/x-wmf"/>
  <Override PartName="/ppt/media/image36.png" ContentType="image/png"/>
  <Override PartName="/ppt/media/image7.jpeg" ContentType="image/jpeg"/>
  <Override PartName="/ppt/media/image16.png" ContentType="image/png"/>
  <Override PartName="/ppt/media/image8.png" ContentType="image/png"/>
  <Override PartName="/ppt/media/image42.wmf" ContentType="image/x-wmf"/>
  <Override PartName="/ppt/media/image39.jpeg" ContentType="image/jpeg"/>
  <Override PartName="/ppt/media/image17.png" ContentType="image/png"/>
  <Override PartName="/ppt/media/image5.png" ContentType="image/png"/>
  <Override PartName="/ppt/media/image35.png" ContentType="image/png"/>
  <Override PartName="/ppt/slideLayouts/_rels/slideLayout5.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32.xml.rels" ContentType="application/vnd.openxmlformats-package.relationships+xml"/>
  <Override PartName="/ppt/slideLayouts/_rels/slideLayout16.xml.rels" ContentType="application/vnd.openxmlformats-package.relationships+xml"/>
  <Override PartName="/ppt/slideLayouts/_rels/slideLayout47.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17.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3.xml.rels" ContentType="application/vnd.openxmlformats-package.relationships+xml"/>
  <Override PartName="/ppt/slideLayouts/_rels/slideLayout19.xml.rels" ContentType="application/vnd.openxmlformats-package.relationships+xml"/>
  <Override PartName="/ppt/slideLayouts/_rels/slideLayout31.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6.xml.rels" ContentType="application/vnd.openxmlformats-package.relationships+xml"/>
  <Override PartName="/ppt/slideLayouts/_rels/slideLayout42.xml.rels" ContentType="application/vnd.openxmlformats-package.relationships+xml"/>
  <Override PartName="/ppt/slideLayouts/_rels/slideLayout35.xml.rels" ContentType="application/vnd.openxmlformats-package.relationships+xml"/>
  <Override PartName="/ppt/slideLayouts/_rels/slideLayout20.xml.rels" ContentType="application/vnd.openxmlformats-package.relationships+xml"/>
  <Override PartName="/ppt/slideLayouts/_rels/slideLayout41.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43.xml.rels" ContentType="application/vnd.openxmlformats-package.relationships+xml"/>
  <Override PartName="/ppt/slideLayouts/_rels/slideLayout27.xml.rels" ContentType="application/vnd.openxmlformats-package.relationships+xml"/>
  <Override PartName="/ppt/slideLayouts/_rels/slideLayout23.xml.rels" ContentType="application/vnd.openxmlformats-package.relationships+xml"/>
  <Override PartName="/ppt/slideLayouts/_rels/slideLayout38.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45.xml.rels" ContentType="application/vnd.openxmlformats-package.relationships+xml"/>
  <Override PartName="/ppt/slideLayouts/_rels/slideLayout30.xml.rels" ContentType="application/vnd.openxmlformats-package.relationships+xml"/>
  <Override PartName="/ppt/slideLayouts/_rels/slideLayout1.xml.rels" ContentType="application/vnd.openxmlformats-package.relationships+xml"/>
  <Override PartName="/ppt/slideLayouts/_rels/slideLayout7.xml.rels" ContentType="application/vnd.openxmlformats-package.relationships+xml"/>
  <Override PartName="/ppt/slideLayouts/_rels/slideLayout22.xml.rels" ContentType="application/vnd.openxmlformats-package.relationships+xml"/>
  <Override PartName="/ppt/slideLayouts/_rels/slideLayout37.xml.rels" ContentType="application/vnd.openxmlformats-package.relationships+xml"/>
  <Override PartName="/ppt/slideLayouts/_rels/slideLayout28.xml.rels" ContentType="application/vnd.openxmlformats-package.relationships+xml"/>
  <Override PartName="/ppt/slideLayouts/_rels/slideLayout44.xml.rels" ContentType="application/vnd.openxmlformats-package.relationships+xml"/>
  <Override PartName="/ppt/slideLayouts/_rels/slideLayout46.xml.rels" ContentType="application/vnd.openxmlformats-package.relationships+xml"/>
  <Override PartName="/ppt/slideLayouts/_rels/slideLayout48.xml.rels" ContentType="application/vnd.openxmlformats-package.relationships+xml"/>
  <Override PartName="/ppt/slideLayouts/_rels/slideLayout33.xml.rels" ContentType="application/vnd.openxmlformats-package.relationships+xml"/>
  <Override PartName="/ppt/slideLayouts/_rels/slideLayout40.xml.rels" ContentType="application/vnd.openxmlformats-package.relationships+xml"/>
  <Override PartName="/ppt/slideLayouts/_rels/slideLayout39.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7.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22.xml" ContentType="application/vnd.openxmlformats-officedocument.presentationml.slideLayout+xml"/>
  <Override PartName="/ppt/slideLayouts/slideLayout19.xml" ContentType="application/vnd.openxmlformats-officedocument.presentationml.slideLayout+xml"/>
  <Override PartName="/ppt/slideLayouts/slideLayout3.xml" ContentType="application/vnd.openxmlformats-officedocument.presentationml.slideLayout+xml"/>
  <Override PartName="/ppt/slideLayouts/slideLayout23.xml" ContentType="application/vnd.openxmlformats-officedocument.presentationml.slideLayout+xml"/>
  <Override PartName="/ppt/slideLayouts/slideLayout4.xml" ContentType="application/vnd.openxmlformats-officedocument.presentationml.slideLayout+xml"/>
  <Override PartName="/ppt/slideLayouts/slideLayout2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34.xml" ContentType="application/vnd.openxmlformats-officedocument.presentationml.slideLayout+xml"/>
  <Override PartName="/ppt/slideLayouts/slideLayout46.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13.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Layouts/slideLayout47.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presProps.xml" ContentType="application/vnd.openxmlformats-officedocument.presentationml.presPro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4.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_rels/slide5.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1.xml.rels" ContentType="application/vnd.openxmlformats-package.relationships+xml"/>
  <Override PartName="/ppt/slides/_rels/slide3.xml.rels" ContentType="application/vnd.openxmlformats-package.relationships+xml"/>
  <Override PartName="/ppt/slides/_rels/slide19.xml.rels" ContentType="application/vnd.openxmlformats-package.relationships+xml"/>
  <Override PartName="/ppt/slides/_rels/slide18.xml.rels" ContentType="application/vnd.openxmlformats-package.relationships+xml"/>
  <Override PartName="/ppt/slides/_rels/slide17.xml.rels" ContentType="application/vnd.openxmlformats-package.relationships+xml"/>
  <Override PartName="/ppt/slides/slide16.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x="12192000" cy="6858000"/>
  <p:notesSz cx="6735763" cy="9869488"/>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id-ID" sz="1800" spc="-1" strike="noStrike">
                <a:solidFill>
                  <a:srgbClr val="000000"/>
                </a:solidFill>
                <a:latin typeface="Calibri"/>
              </a:rPr>
              <a:t>Click to move the slide</a:t>
            </a:r>
            <a:endParaRPr b="0" lang="id-ID" sz="1800" spc="-1" strike="noStrike">
              <a:solidFill>
                <a:srgbClr val="000000"/>
              </a:solidFill>
              <a:latin typeface="Calibri"/>
            </a:endParaRPr>
          </a:p>
        </p:txBody>
      </p:sp>
      <p:sp>
        <p:nvSpPr>
          <p:cNvPr id="189"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en-US" sz="2000" spc="-1" strike="noStrike">
                <a:latin typeface="Arial"/>
              </a:rPr>
              <a:t>Click to edit the notes format</a:t>
            </a:r>
            <a:endParaRPr b="0" lang="en-US" sz="2000" spc="-1" strike="noStrike">
              <a:latin typeface="Arial"/>
            </a:endParaRPr>
          </a:p>
        </p:txBody>
      </p:sp>
      <p:sp>
        <p:nvSpPr>
          <p:cNvPr id="190" name="PlaceHolder 3"/>
          <p:cNvSpPr>
            <a:spLocks noGrp="1"/>
          </p:cNvSpPr>
          <p:nvPr>
            <p:ph type="hdr"/>
          </p:nvPr>
        </p:nvSpPr>
        <p:spPr>
          <a:xfrm>
            <a:off x="0" y="0"/>
            <a:ext cx="3280680" cy="534240"/>
          </a:xfrm>
          <a:prstGeom prst="rect">
            <a:avLst/>
          </a:prstGeom>
          <a:noFill/>
          <a:ln w="0">
            <a:noFill/>
          </a:ln>
        </p:spPr>
        <p:txBody>
          <a:bodyPr lIns="0" rIns="0" tIns="0" bIns="0" anchor="t">
            <a:noAutofit/>
          </a:bodyPr>
          <a:p>
            <a:r>
              <a:rPr b="0" lang="en-US" sz="1400" spc="-1" strike="noStrike">
                <a:latin typeface="Times New Roman"/>
              </a:rPr>
              <a:t>&lt;header&gt;</a:t>
            </a:r>
            <a:endParaRPr b="0" lang="en-US" sz="1400" spc="-1" strike="noStrike">
              <a:latin typeface="Times New Roman"/>
            </a:endParaRPr>
          </a:p>
        </p:txBody>
      </p:sp>
      <p:sp>
        <p:nvSpPr>
          <p:cNvPr id="191" name="PlaceHolder 4"/>
          <p:cNvSpPr>
            <a:spLocks noGrp="1"/>
          </p:cNvSpPr>
          <p:nvPr>
            <p:ph type="dt" idx="13"/>
          </p:nvPr>
        </p:nvSpPr>
        <p:spPr>
          <a:xfrm>
            <a:off x="4278960" y="0"/>
            <a:ext cx="3280680" cy="534240"/>
          </a:xfrm>
          <a:prstGeom prst="rect">
            <a:avLst/>
          </a:prstGeom>
          <a:noFill/>
          <a:ln w="0">
            <a:noFill/>
          </a:ln>
        </p:spPr>
        <p:txBody>
          <a:bodyPr lIns="0" rIns="0" tIns="0" bIns="0" anchor="t">
            <a:noAutofit/>
          </a:bodyPr>
          <a:lstStyle>
            <a:lvl1pPr algn="r">
              <a:buNone/>
              <a:defRPr b="0" lang="en-US" sz="1400" spc="-1" strike="noStrike">
                <a:latin typeface="Times New Roman"/>
              </a:defRPr>
            </a:lvl1pPr>
          </a:lstStyle>
          <a:p>
            <a:pPr algn="r">
              <a:buNone/>
            </a:pPr>
            <a:r>
              <a:rPr b="0" lang="en-US" sz="1400" spc="-1" strike="noStrike">
                <a:latin typeface="Times New Roman"/>
              </a:rPr>
              <a:t>&lt;date/time&gt;</a:t>
            </a:r>
            <a:endParaRPr b="0" lang="en-US" sz="1400" spc="-1" strike="noStrike">
              <a:latin typeface="Times New Roman"/>
            </a:endParaRPr>
          </a:p>
        </p:txBody>
      </p:sp>
      <p:sp>
        <p:nvSpPr>
          <p:cNvPr id="192" name="PlaceHolder 5"/>
          <p:cNvSpPr>
            <a:spLocks noGrp="1"/>
          </p:cNvSpPr>
          <p:nvPr>
            <p:ph type="ftr" idx="14"/>
          </p:nvPr>
        </p:nvSpPr>
        <p:spPr>
          <a:xfrm>
            <a:off x="0" y="10157400"/>
            <a:ext cx="3280680" cy="534240"/>
          </a:xfrm>
          <a:prstGeom prst="rect">
            <a:avLst/>
          </a:prstGeom>
          <a:noFill/>
          <a:ln w="0">
            <a:noFill/>
          </a:ln>
        </p:spPr>
        <p:txBody>
          <a:bodyPr lIns="0" rIns="0" tIns="0" bIns="0" anchor="b">
            <a:noAutofit/>
          </a:bodyPr>
          <a:lstStyle>
            <a:lvl1pPr>
              <a:defRPr b="0" lang="en-US" sz="1400" spc="-1" strike="noStrike">
                <a:latin typeface="Times New Roman"/>
              </a:defRPr>
            </a:lvl1pPr>
          </a:lstStyle>
          <a:p>
            <a:r>
              <a:rPr b="0" lang="en-US" sz="1400" spc="-1" strike="noStrike">
                <a:latin typeface="Times New Roman"/>
              </a:rPr>
              <a:t>&lt;footer&gt;</a:t>
            </a:r>
            <a:endParaRPr b="0" lang="en-US" sz="1400" spc="-1" strike="noStrike">
              <a:latin typeface="Times New Roman"/>
            </a:endParaRPr>
          </a:p>
        </p:txBody>
      </p:sp>
      <p:sp>
        <p:nvSpPr>
          <p:cNvPr id="193" name="PlaceHolder 6"/>
          <p:cNvSpPr>
            <a:spLocks noGrp="1"/>
          </p:cNvSpPr>
          <p:nvPr>
            <p:ph type="sldNum" idx="15"/>
          </p:nvPr>
        </p:nvSpPr>
        <p:spPr>
          <a:xfrm>
            <a:off x="4278960" y="10157400"/>
            <a:ext cx="3280680" cy="534240"/>
          </a:xfrm>
          <a:prstGeom prst="rect">
            <a:avLst/>
          </a:prstGeom>
          <a:noFill/>
          <a:ln w="0">
            <a:noFill/>
          </a:ln>
        </p:spPr>
        <p:txBody>
          <a:bodyPr lIns="0" rIns="0" tIns="0" bIns="0" anchor="b">
            <a:noAutofit/>
          </a:bodyPr>
          <a:lstStyle>
            <a:lvl1pPr algn="r">
              <a:buNone/>
              <a:defRPr b="0" lang="en-US" sz="1400" spc="-1" strike="noStrike">
                <a:latin typeface="Times New Roman"/>
              </a:defRPr>
            </a:lvl1pPr>
          </a:lstStyle>
          <a:p>
            <a:pPr algn="r">
              <a:buNone/>
            </a:pPr>
            <a:fld id="{4AE67796-1E46-45C2-9C03-9E5535350FFE}"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2" name="PlaceHolder 1"/>
          <p:cNvSpPr>
            <a:spLocks noGrp="1"/>
          </p:cNvSpPr>
          <p:nvPr>
            <p:ph type="sldImg"/>
          </p:nvPr>
        </p:nvSpPr>
        <p:spPr>
          <a:xfrm>
            <a:off x="79200" y="741240"/>
            <a:ext cx="6576480" cy="3700080"/>
          </a:xfrm>
          <a:prstGeom prst="rect">
            <a:avLst/>
          </a:prstGeom>
          <a:ln w="0">
            <a:noFill/>
          </a:ln>
        </p:spPr>
      </p:sp>
      <p:sp>
        <p:nvSpPr>
          <p:cNvPr id="403" name="PlaceHolder 2"/>
          <p:cNvSpPr>
            <a:spLocks noGrp="1"/>
          </p:cNvSpPr>
          <p:nvPr>
            <p:ph type="body"/>
          </p:nvPr>
        </p:nvSpPr>
        <p:spPr>
          <a:xfrm>
            <a:off x="673200" y="4687560"/>
            <a:ext cx="5389200" cy="4440600"/>
          </a:xfrm>
          <a:prstGeom prst="rect">
            <a:avLst/>
          </a:prstGeom>
          <a:noFill/>
          <a:ln w="0">
            <a:noFill/>
          </a:ln>
        </p:spPr>
        <p:txBody>
          <a:bodyPr lIns="90360" rIns="90360" tIns="45000" bIns="45000" anchor="t">
            <a:noAutofit/>
          </a:bodyPr>
          <a:p>
            <a:endParaRPr b="0" lang="en-US" sz="2000" spc="-1" strike="noStrike">
              <a:latin typeface="Arial"/>
            </a:endParaRPr>
          </a:p>
        </p:txBody>
      </p:sp>
      <p:sp>
        <p:nvSpPr>
          <p:cNvPr id="404" name="PlaceHolder 3"/>
          <p:cNvSpPr>
            <a:spLocks noGrp="1"/>
          </p:cNvSpPr>
          <p:nvPr>
            <p:ph type="sldNum" idx="17"/>
          </p:nvPr>
        </p:nvSpPr>
        <p:spPr>
          <a:xfrm>
            <a:off x="3815280" y="9375120"/>
            <a:ext cx="2918520" cy="492480"/>
          </a:xfrm>
          <a:prstGeom prst="rect">
            <a:avLst/>
          </a:prstGeom>
          <a:noFill/>
          <a:ln w="0">
            <a:noFill/>
          </a:ln>
        </p:spPr>
        <p:txBody>
          <a:bodyPr lIns="90360" rIns="90360" tIns="45000" bIns="45000" anchor="b">
            <a:noAutofit/>
          </a:bodyPr>
          <a:lstStyle>
            <a:lvl1pPr algn="r">
              <a:lnSpc>
                <a:spcPct val="100000"/>
              </a:lnSpc>
              <a:buNone/>
              <a:defRPr b="0" lang="id-ID" sz="1200" spc="-1" strike="noStrike">
                <a:solidFill>
                  <a:srgbClr val="000000"/>
                </a:solidFill>
                <a:latin typeface="+mn-lt"/>
                <a:ea typeface="+mn-ea"/>
              </a:defRPr>
            </a:lvl1pPr>
          </a:lstStyle>
          <a:p>
            <a:pPr algn="r">
              <a:lnSpc>
                <a:spcPct val="100000"/>
              </a:lnSpc>
              <a:buNone/>
            </a:pPr>
            <a:fld id="{83BA87DD-61A2-451D-94BD-8CBD6464EA45}" type="slidenum">
              <a:rPr b="0" lang="id-ID"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1" name="PlaceHolder 1"/>
          <p:cNvSpPr>
            <a:spLocks noGrp="1"/>
          </p:cNvSpPr>
          <p:nvPr>
            <p:ph type="sldImg"/>
          </p:nvPr>
        </p:nvSpPr>
        <p:spPr>
          <a:xfrm>
            <a:off x="79200" y="741240"/>
            <a:ext cx="6576480" cy="3700080"/>
          </a:xfrm>
          <a:prstGeom prst="rect">
            <a:avLst/>
          </a:prstGeom>
          <a:ln w="0">
            <a:noFill/>
          </a:ln>
        </p:spPr>
      </p:sp>
      <p:sp>
        <p:nvSpPr>
          <p:cNvPr id="412" name="PlaceHolder 2"/>
          <p:cNvSpPr>
            <a:spLocks noGrp="1"/>
          </p:cNvSpPr>
          <p:nvPr>
            <p:ph type="body"/>
          </p:nvPr>
        </p:nvSpPr>
        <p:spPr>
          <a:xfrm>
            <a:off x="673200" y="4687560"/>
            <a:ext cx="5389200" cy="4440600"/>
          </a:xfrm>
          <a:prstGeom prst="rect">
            <a:avLst/>
          </a:prstGeom>
          <a:noFill/>
          <a:ln w="0">
            <a:noFill/>
          </a:ln>
        </p:spPr>
        <p:txBody>
          <a:bodyPr lIns="90360" rIns="90360" tIns="45000" bIns="45000" anchor="t">
            <a:noAutofit/>
          </a:bodyPr>
          <a:p>
            <a:endParaRPr b="0" lang="en-US" sz="2000" spc="-1" strike="noStrike">
              <a:latin typeface="Arial"/>
            </a:endParaRPr>
          </a:p>
        </p:txBody>
      </p:sp>
      <p:sp>
        <p:nvSpPr>
          <p:cNvPr id="413" name="PlaceHolder 3"/>
          <p:cNvSpPr>
            <a:spLocks noGrp="1"/>
          </p:cNvSpPr>
          <p:nvPr>
            <p:ph type="sldNum" idx="20"/>
          </p:nvPr>
        </p:nvSpPr>
        <p:spPr>
          <a:xfrm>
            <a:off x="3815280" y="9375120"/>
            <a:ext cx="2918520" cy="492480"/>
          </a:xfrm>
          <a:prstGeom prst="rect">
            <a:avLst/>
          </a:prstGeom>
          <a:noFill/>
          <a:ln w="0">
            <a:noFill/>
          </a:ln>
        </p:spPr>
        <p:txBody>
          <a:bodyPr lIns="90360" rIns="90360" tIns="45000" bIns="45000" anchor="b">
            <a:noAutofit/>
          </a:bodyPr>
          <a:lstStyle>
            <a:lvl1pPr algn="r">
              <a:lnSpc>
                <a:spcPct val="100000"/>
              </a:lnSpc>
              <a:buNone/>
              <a:defRPr b="0" lang="en-US" sz="1200" spc="-1" strike="noStrike">
                <a:solidFill>
                  <a:srgbClr val="000000"/>
                </a:solidFill>
                <a:latin typeface="+mn-lt"/>
                <a:ea typeface="+mn-ea"/>
              </a:defRPr>
            </a:lvl1pPr>
          </a:lstStyle>
          <a:p>
            <a:pPr algn="r">
              <a:lnSpc>
                <a:spcPct val="100000"/>
              </a:lnSpc>
              <a:buNone/>
            </a:pPr>
            <a:fld id="{7F84D0DA-966B-4668-ACEB-9158F2C237BE}"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4" name="PlaceHolder 1"/>
          <p:cNvSpPr>
            <a:spLocks noGrp="1"/>
          </p:cNvSpPr>
          <p:nvPr>
            <p:ph type="sldImg"/>
          </p:nvPr>
        </p:nvSpPr>
        <p:spPr>
          <a:xfrm>
            <a:off x="79200" y="741240"/>
            <a:ext cx="6576480" cy="3700080"/>
          </a:xfrm>
          <a:prstGeom prst="rect">
            <a:avLst/>
          </a:prstGeom>
          <a:ln w="0">
            <a:noFill/>
          </a:ln>
        </p:spPr>
      </p:sp>
      <p:sp>
        <p:nvSpPr>
          <p:cNvPr id="415" name="PlaceHolder 2"/>
          <p:cNvSpPr>
            <a:spLocks noGrp="1"/>
          </p:cNvSpPr>
          <p:nvPr>
            <p:ph type="body"/>
          </p:nvPr>
        </p:nvSpPr>
        <p:spPr>
          <a:xfrm>
            <a:off x="673200" y="4687560"/>
            <a:ext cx="5389200" cy="4440600"/>
          </a:xfrm>
          <a:prstGeom prst="rect">
            <a:avLst/>
          </a:prstGeom>
          <a:noFill/>
          <a:ln w="0">
            <a:noFill/>
          </a:ln>
        </p:spPr>
        <p:txBody>
          <a:bodyPr lIns="90360" rIns="90360" tIns="45000" bIns="45000" anchor="t">
            <a:noAutofit/>
          </a:bodyPr>
          <a:p>
            <a:endParaRPr b="0" lang="en-US" sz="2000" spc="-1" strike="noStrike">
              <a:latin typeface="Arial"/>
            </a:endParaRPr>
          </a:p>
        </p:txBody>
      </p:sp>
      <p:sp>
        <p:nvSpPr>
          <p:cNvPr id="416" name="PlaceHolder 3"/>
          <p:cNvSpPr>
            <a:spLocks noGrp="1"/>
          </p:cNvSpPr>
          <p:nvPr>
            <p:ph type="sldNum" idx="21"/>
          </p:nvPr>
        </p:nvSpPr>
        <p:spPr>
          <a:xfrm>
            <a:off x="3815280" y="9375120"/>
            <a:ext cx="2918520" cy="492480"/>
          </a:xfrm>
          <a:prstGeom prst="rect">
            <a:avLst/>
          </a:prstGeom>
          <a:noFill/>
          <a:ln w="0">
            <a:noFill/>
          </a:ln>
        </p:spPr>
        <p:txBody>
          <a:bodyPr lIns="90360" rIns="90360" tIns="45000" bIns="45000" anchor="b">
            <a:noAutofit/>
          </a:bodyPr>
          <a:lstStyle>
            <a:lvl1pPr>
              <a:lnSpc>
                <a:spcPct val="100000"/>
              </a:lnSpc>
              <a:buNone/>
              <a:tabLst>
                <a:tab algn="l" pos="0"/>
              </a:tabLst>
              <a:defRPr b="0" lang="id-ID" sz="1400" spc="-1" strike="noStrike">
                <a:solidFill>
                  <a:srgbClr val="000000"/>
                </a:solidFill>
                <a:latin typeface="Arial"/>
                <a:ea typeface="+mn-ea"/>
              </a:defRPr>
            </a:lvl1pPr>
          </a:lstStyle>
          <a:p>
            <a:pPr>
              <a:lnSpc>
                <a:spcPct val="100000"/>
              </a:lnSpc>
              <a:buNone/>
              <a:tabLst>
                <a:tab algn="l" pos="0"/>
              </a:tabLst>
            </a:pPr>
            <a:fld id="{1A76A823-A30E-4E16-BBF5-516FDCE4D8FE}" type="slidenum">
              <a:rPr b="0" lang="id-ID" sz="1400" spc="-1" strike="noStrike">
                <a:solidFill>
                  <a:srgbClr val="000000"/>
                </a:solidFill>
                <a:latin typeface="Arial"/>
                <a:ea typeface="+mn-ea"/>
              </a:rPr>
              <a:t>&lt;number&gt;</a:t>
            </a:fld>
            <a:endParaRPr b="0" lang="en-US" sz="1400" spc="-1" strike="noStrike">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5" name="PlaceHolder 1"/>
          <p:cNvSpPr>
            <a:spLocks noGrp="1"/>
          </p:cNvSpPr>
          <p:nvPr>
            <p:ph type="sldImg"/>
          </p:nvPr>
        </p:nvSpPr>
        <p:spPr>
          <a:xfrm>
            <a:off x="382680" y="687240"/>
            <a:ext cx="6092640" cy="3427200"/>
          </a:xfrm>
          <a:prstGeom prst="rect">
            <a:avLst/>
          </a:prstGeom>
          <a:ln w="0">
            <a:noFill/>
          </a:ln>
        </p:spPr>
      </p:sp>
      <p:sp>
        <p:nvSpPr>
          <p:cNvPr id="406" name="PlaceHolder 2"/>
          <p:cNvSpPr>
            <a:spLocks noGrp="1"/>
          </p:cNvSpPr>
          <p:nvPr>
            <p:ph type="body"/>
          </p:nvPr>
        </p:nvSpPr>
        <p:spPr>
          <a:xfrm>
            <a:off x="685440" y="4343040"/>
            <a:ext cx="5487120" cy="4114080"/>
          </a:xfrm>
          <a:prstGeom prst="rect">
            <a:avLst/>
          </a:prstGeom>
          <a:noFill/>
          <a:ln w="0">
            <a:noFill/>
          </a:ln>
        </p:spPr>
        <p:txBody>
          <a:bodyPr lIns="90360" rIns="90360" tIns="45000" bIns="45000" anchor="t">
            <a:noAutofit/>
          </a:bodyPr>
          <a:p>
            <a:endParaRPr b="0" lang="en-US" sz="2000" spc="-1" strike="noStrike">
              <a:latin typeface="Arial"/>
            </a:endParaRPr>
          </a:p>
        </p:txBody>
      </p:sp>
      <p:sp>
        <p:nvSpPr>
          <p:cNvPr id="407" name="PlaceHolder 3"/>
          <p:cNvSpPr>
            <a:spLocks noGrp="1"/>
          </p:cNvSpPr>
          <p:nvPr>
            <p:ph type="sldNum" idx="18"/>
          </p:nvPr>
        </p:nvSpPr>
        <p:spPr>
          <a:xfrm>
            <a:off x="3884400" y="8685720"/>
            <a:ext cx="2971800" cy="456120"/>
          </a:xfrm>
          <a:prstGeom prst="rect">
            <a:avLst/>
          </a:prstGeom>
          <a:noFill/>
          <a:ln w="0">
            <a:noFill/>
          </a:ln>
        </p:spPr>
        <p:txBody>
          <a:bodyPr lIns="90360" rIns="90360" tIns="45000" bIns="45000" anchor="b">
            <a:noAutofit/>
          </a:bodyPr>
          <a:lstStyle>
            <a:lvl1pPr algn="r">
              <a:lnSpc>
                <a:spcPct val="100000"/>
              </a:lnSpc>
              <a:buNone/>
              <a:tabLst>
                <a:tab algn="l" pos="0"/>
              </a:tabLst>
              <a:defRPr b="0" lang="en-GB" sz="1200" spc="-1" strike="noStrike">
                <a:solidFill>
                  <a:srgbClr val="000000"/>
                </a:solidFill>
                <a:latin typeface="+mn-lt"/>
                <a:ea typeface="+mn-ea"/>
              </a:defRPr>
            </a:lvl1pPr>
          </a:lstStyle>
          <a:p>
            <a:pPr algn="r">
              <a:lnSpc>
                <a:spcPct val="100000"/>
              </a:lnSpc>
              <a:buNone/>
              <a:tabLst>
                <a:tab algn="l" pos="0"/>
              </a:tabLst>
            </a:pPr>
            <a:fld id="{4069A0E9-6DE4-4048-82FB-C9B8C3CE745C}" type="slidenum">
              <a:rPr b="0" lang="en-GB" sz="1200" spc="-1" strike="noStrike">
                <a:solidFill>
                  <a:srgbClr val="000000"/>
                </a:solidFill>
                <a:latin typeface="+mn-lt"/>
                <a:ea typeface="+mn-ea"/>
              </a:rPr>
              <a:t>&lt;number&gt;</a:t>
            </a:fld>
            <a:endParaRPr b="0" lang="en-US" sz="1200" spc="-1" strike="noStrike">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7" name="PlaceHolder 1"/>
          <p:cNvSpPr>
            <a:spLocks noGrp="1"/>
          </p:cNvSpPr>
          <p:nvPr>
            <p:ph type="sldImg"/>
          </p:nvPr>
        </p:nvSpPr>
        <p:spPr>
          <a:xfrm>
            <a:off x="79200" y="741240"/>
            <a:ext cx="6576480" cy="3700080"/>
          </a:xfrm>
          <a:prstGeom prst="rect">
            <a:avLst/>
          </a:prstGeom>
          <a:ln w="0">
            <a:noFill/>
          </a:ln>
        </p:spPr>
      </p:sp>
      <p:sp>
        <p:nvSpPr>
          <p:cNvPr id="418" name="PlaceHolder 2"/>
          <p:cNvSpPr>
            <a:spLocks noGrp="1"/>
          </p:cNvSpPr>
          <p:nvPr>
            <p:ph type="body"/>
          </p:nvPr>
        </p:nvSpPr>
        <p:spPr>
          <a:xfrm>
            <a:off x="673200" y="4687560"/>
            <a:ext cx="5389200" cy="4440600"/>
          </a:xfrm>
          <a:prstGeom prst="rect">
            <a:avLst/>
          </a:prstGeom>
          <a:noFill/>
          <a:ln w="0">
            <a:noFill/>
          </a:ln>
        </p:spPr>
        <p:txBody>
          <a:bodyPr lIns="90360" rIns="90360" tIns="45000" bIns="45000" anchor="t">
            <a:noAutofit/>
          </a:bodyPr>
          <a:p>
            <a:endParaRPr b="0" lang="en-US" sz="2000" spc="-1" strike="noStrike">
              <a:latin typeface="Arial"/>
            </a:endParaRPr>
          </a:p>
        </p:txBody>
      </p:sp>
      <p:sp>
        <p:nvSpPr>
          <p:cNvPr id="419" name="PlaceHolder 3"/>
          <p:cNvSpPr>
            <a:spLocks noGrp="1"/>
          </p:cNvSpPr>
          <p:nvPr>
            <p:ph type="sldNum" idx="22"/>
          </p:nvPr>
        </p:nvSpPr>
        <p:spPr>
          <a:xfrm>
            <a:off x="3815280" y="9375120"/>
            <a:ext cx="2918520" cy="492480"/>
          </a:xfrm>
          <a:prstGeom prst="rect">
            <a:avLst/>
          </a:prstGeom>
          <a:noFill/>
          <a:ln w="0">
            <a:noFill/>
          </a:ln>
        </p:spPr>
        <p:txBody>
          <a:bodyPr lIns="90360" rIns="90360" tIns="45000" bIns="45000" anchor="b">
            <a:noAutofit/>
          </a:bodyPr>
          <a:lstStyle>
            <a:lvl1pPr algn="r">
              <a:lnSpc>
                <a:spcPct val="100000"/>
              </a:lnSpc>
              <a:buNone/>
              <a:defRPr b="0" lang="en-US" sz="1200" spc="-1" strike="noStrike">
                <a:latin typeface="Times New Roman"/>
              </a:defRPr>
            </a:lvl1pPr>
          </a:lstStyle>
          <a:p>
            <a:pPr algn="r">
              <a:lnSpc>
                <a:spcPct val="100000"/>
              </a:lnSpc>
              <a:buNone/>
            </a:pPr>
            <a:fld id="{CC94BB43-120D-4097-A110-48A3A7454F37}"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8" name="PlaceHolder 1"/>
          <p:cNvSpPr>
            <a:spLocks noGrp="1"/>
          </p:cNvSpPr>
          <p:nvPr>
            <p:ph type="sldImg"/>
          </p:nvPr>
        </p:nvSpPr>
        <p:spPr>
          <a:xfrm>
            <a:off x="79200" y="741240"/>
            <a:ext cx="6576480" cy="3700080"/>
          </a:xfrm>
          <a:prstGeom prst="rect">
            <a:avLst/>
          </a:prstGeom>
          <a:ln w="0">
            <a:noFill/>
          </a:ln>
        </p:spPr>
      </p:sp>
      <p:sp>
        <p:nvSpPr>
          <p:cNvPr id="409" name="PlaceHolder 2"/>
          <p:cNvSpPr>
            <a:spLocks noGrp="1"/>
          </p:cNvSpPr>
          <p:nvPr>
            <p:ph type="body"/>
          </p:nvPr>
        </p:nvSpPr>
        <p:spPr>
          <a:xfrm>
            <a:off x="673200" y="4687560"/>
            <a:ext cx="5389200" cy="4440600"/>
          </a:xfrm>
          <a:prstGeom prst="rect">
            <a:avLst/>
          </a:prstGeom>
          <a:noFill/>
          <a:ln w="0">
            <a:noFill/>
          </a:ln>
        </p:spPr>
        <p:txBody>
          <a:bodyPr lIns="90360" rIns="90360" tIns="45000" bIns="45000" anchor="t">
            <a:noAutofit/>
          </a:bodyPr>
          <a:p>
            <a:endParaRPr b="0" lang="en-US" sz="2000" spc="-1" strike="noStrike">
              <a:latin typeface="Arial"/>
            </a:endParaRPr>
          </a:p>
        </p:txBody>
      </p:sp>
      <p:sp>
        <p:nvSpPr>
          <p:cNvPr id="410" name="PlaceHolder 3"/>
          <p:cNvSpPr>
            <a:spLocks noGrp="1"/>
          </p:cNvSpPr>
          <p:nvPr>
            <p:ph type="sldNum" idx="19"/>
          </p:nvPr>
        </p:nvSpPr>
        <p:spPr>
          <a:xfrm>
            <a:off x="3815280" y="9375120"/>
            <a:ext cx="2918520" cy="492480"/>
          </a:xfrm>
          <a:prstGeom prst="rect">
            <a:avLst/>
          </a:prstGeom>
          <a:noFill/>
          <a:ln w="0">
            <a:noFill/>
          </a:ln>
        </p:spPr>
        <p:txBody>
          <a:bodyPr lIns="90360" rIns="90360" tIns="45000" bIns="45000" anchor="b">
            <a:noAutofit/>
          </a:bodyPr>
          <a:lstStyle>
            <a:lvl1pPr algn="r">
              <a:lnSpc>
                <a:spcPct val="100000"/>
              </a:lnSpc>
              <a:buNone/>
              <a:defRPr b="0" lang="en-US" sz="1200" spc="-1" strike="noStrike">
                <a:solidFill>
                  <a:srgbClr val="000000"/>
                </a:solidFill>
                <a:latin typeface="+mn-lt"/>
                <a:ea typeface="+mn-ea"/>
              </a:defRPr>
            </a:lvl1pPr>
          </a:lstStyle>
          <a:p>
            <a:pPr algn="r">
              <a:lnSpc>
                <a:spcPct val="100000"/>
              </a:lnSpc>
              <a:buNone/>
            </a:pPr>
            <a:fld id="{A7FBA15C-2F25-4F42-A5DB-DE058EB3F92E}" type="slidenum">
              <a:rPr b="0" lang="en-US" sz="1200" spc="-1" strike="noStrike">
                <a:solidFill>
                  <a:srgbClr val="000000"/>
                </a:solidFill>
                <a:latin typeface="+mn-lt"/>
                <a:ea typeface="+mn-ea"/>
              </a:rPr>
              <a:t>&lt;number&gt;</a:t>
            </a:fld>
            <a:endParaRPr b="0" lang="en-US"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4B792D5B-77E3-4893-9CC5-B770E29F74F1}" type="slidenum">
              <a:t>&lt;#&gt;</a:t>
            </a:fld>
          </a:p>
        </p:txBody>
      </p:sp>
      <p:sp>
        <p:nvSpPr>
          <p:cNvPr id="4" name="PlaceHolder 3"/>
          <p:cNvSpPr>
            <a:spLocks noGrp="1"/>
          </p:cNvSpPr>
          <p:nvPr>
            <p:ph type="dt" idx="1"/>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36" name="PlaceHolder 2"/>
          <p:cNvSpPr>
            <a:spLocks noGrp="1"/>
          </p:cNvSpPr>
          <p:nvPr>
            <p:ph/>
          </p:nvPr>
        </p:nvSpPr>
        <p:spPr>
          <a:xfrm>
            <a:off x="609480" y="1124640"/>
            <a:ext cx="109724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37" name="PlaceHolder 3"/>
          <p:cNvSpPr>
            <a:spLocks noGrp="1"/>
          </p:cNvSpPr>
          <p:nvPr>
            <p:ph/>
          </p:nvPr>
        </p:nvSpPr>
        <p:spPr>
          <a:xfrm>
            <a:off x="609480" y="3737160"/>
            <a:ext cx="109724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E06F2518-5B06-4529-96CB-C4745B10CC58}" type="slidenum">
              <a:t>&lt;#&gt;</a:t>
            </a:fld>
          </a:p>
        </p:txBody>
      </p:sp>
      <p:sp>
        <p:nvSpPr>
          <p:cNvPr id="7" name="PlaceHolder 6"/>
          <p:cNvSpPr>
            <a:spLocks noGrp="1"/>
          </p:cNvSpPr>
          <p:nvPr>
            <p:ph type="dt" idx="1"/>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39" name="PlaceHolder 2"/>
          <p:cNvSpPr>
            <a:spLocks noGrp="1"/>
          </p:cNvSpPr>
          <p:nvPr>
            <p:ph/>
          </p:nvPr>
        </p:nvSpPr>
        <p:spPr>
          <a:xfrm>
            <a:off x="609480" y="112464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40" name="PlaceHolder 3"/>
          <p:cNvSpPr>
            <a:spLocks noGrp="1"/>
          </p:cNvSpPr>
          <p:nvPr>
            <p:ph/>
          </p:nvPr>
        </p:nvSpPr>
        <p:spPr>
          <a:xfrm>
            <a:off x="6231960" y="112464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41" name="PlaceHolder 4"/>
          <p:cNvSpPr>
            <a:spLocks noGrp="1"/>
          </p:cNvSpPr>
          <p:nvPr>
            <p:ph/>
          </p:nvPr>
        </p:nvSpPr>
        <p:spPr>
          <a:xfrm>
            <a:off x="609480" y="373716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42" name="PlaceHolder 5"/>
          <p:cNvSpPr>
            <a:spLocks noGrp="1"/>
          </p:cNvSpPr>
          <p:nvPr>
            <p:ph/>
          </p:nvPr>
        </p:nvSpPr>
        <p:spPr>
          <a:xfrm>
            <a:off x="6231960" y="373716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EBAB55A9-8F62-407A-9EB6-B64DDE77B329}" type="slidenum">
              <a:t>&lt;#&gt;</a:t>
            </a:fld>
          </a:p>
        </p:txBody>
      </p:sp>
      <p:sp>
        <p:nvSpPr>
          <p:cNvPr id="9" name="PlaceHolder 8"/>
          <p:cNvSpPr>
            <a:spLocks noGrp="1"/>
          </p:cNvSpPr>
          <p:nvPr>
            <p:ph type="dt" idx="1"/>
          </p:nvPr>
        </p:nvSpPr>
        <p:spPr/>
        <p:txBody>
          <a:bodyPr/>
          <a:p>
            <a:r>
              <a:rPr lang="en-US"/>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44" name="PlaceHolder 2"/>
          <p:cNvSpPr>
            <a:spLocks noGrp="1"/>
          </p:cNvSpPr>
          <p:nvPr>
            <p:ph/>
          </p:nvPr>
        </p:nvSpPr>
        <p:spPr>
          <a:xfrm>
            <a:off x="609480" y="1124640"/>
            <a:ext cx="35330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45" name="PlaceHolder 3"/>
          <p:cNvSpPr>
            <a:spLocks noGrp="1"/>
          </p:cNvSpPr>
          <p:nvPr>
            <p:ph/>
          </p:nvPr>
        </p:nvSpPr>
        <p:spPr>
          <a:xfrm>
            <a:off x="4319640" y="1124640"/>
            <a:ext cx="35330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46" name="PlaceHolder 4"/>
          <p:cNvSpPr>
            <a:spLocks noGrp="1"/>
          </p:cNvSpPr>
          <p:nvPr>
            <p:ph/>
          </p:nvPr>
        </p:nvSpPr>
        <p:spPr>
          <a:xfrm>
            <a:off x="8029800" y="1124640"/>
            <a:ext cx="35330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47" name="PlaceHolder 5"/>
          <p:cNvSpPr>
            <a:spLocks noGrp="1"/>
          </p:cNvSpPr>
          <p:nvPr>
            <p:ph/>
          </p:nvPr>
        </p:nvSpPr>
        <p:spPr>
          <a:xfrm>
            <a:off x="609480" y="3737160"/>
            <a:ext cx="35330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48" name="PlaceHolder 6"/>
          <p:cNvSpPr>
            <a:spLocks noGrp="1"/>
          </p:cNvSpPr>
          <p:nvPr>
            <p:ph/>
          </p:nvPr>
        </p:nvSpPr>
        <p:spPr>
          <a:xfrm>
            <a:off x="4319640" y="3737160"/>
            <a:ext cx="35330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49" name="PlaceHolder 7"/>
          <p:cNvSpPr>
            <a:spLocks noGrp="1"/>
          </p:cNvSpPr>
          <p:nvPr>
            <p:ph/>
          </p:nvPr>
        </p:nvSpPr>
        <p:spPr>
          <a:xfrm>
            <a:off x="8029800" y="3737160"/>
            <a:ext cx="35330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911D2B27-6426-4AD6-A68B-BCC86DD6E970}" type="slidenum">
              <a:t>&lt;#&gt;</a:t>
            </a:fld>
          </a:p>
        </p:txBody>
      </p:sp>
      <p:sp>
        <p:nvSpPr>
          <p:cNvPr id="11" name="PlaceHolder 10"/>
          <p:cNvSpPr>
            <a:spLocks noGrp="1"/>
          </p:cNvSpPr>
          <p:nvPr>
            <p:ph type="dt" idx="1"/>
          </p:nvPr>
        </p:nvSpPr>
        <p:spPr/>
        <p:txBody>
          <a:bodyPr/>
          <a:p>
            <a:r>
              <a:rPr lang="en-US"/>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918501F4-2793-4FF4-B996-C7DAB9F6393A}" type="slidenum">
              <a:t>&lt;#&gt;</a:t>
            </a:fld>
          </a:p>
        </p:txBody>
      </p:sp>
      <p:sp>
        <p:nvSpPr>
          <p:cNvPr id="4" name="PlaceHolder 3"/>
          <p:cNvSpPr>
            <a:spLocks noGrp="1"/>
          </p:cNvSpPr>
          <p:nvPr>
            <p:ph type="dt" idx="4"/>
          </p:nvPr>
        </p:nvSpPr>
        <p:spPr/>
        <p:txBody>
          <a:bodyPr/>
          <a:p>
            <a:r>
              <a:rPr lang="en-US"/>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0"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61" name="PlaceHolder 2"/>
          <p:cNvSpPr>
            <a:spLocks noGrp="1"/>
          </p:cNvSpPr>
          <p:nvPr>
            <p:ph type="subTitle"/>
          </p:nvPr>
        </p:nvSpPr>
        <p:spPr>
          <a:xfrm>
            <a:off x="609480" y="1124640"/>
            <a:ext cx="10972440" cy="50011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8C90EA13-261E-49ED-AADF-17964BED54EF}" type="slidenum">
              <a:t>&lt;#&gt;</a:t>
            </a:fld>
          </a:p>
        </p:txBody>
      </p:sp>
      <p:sp>
        <p:nvSpPr>
          <p:cNvPr id="6" name="PlaceHolder 5"/>
          <p:cNvSpPr>
            <a:spLocks noGrp="1"/>
          </p:cNvSpPr>
          <p:nvPr>
            <p:ph type="dt" idx="4"/>
          </p:nvPr>
        </p:nvSpPr>
        <p:spPr/>
        <p:txBody>
          <a:bodyPr/>
          <a:p>
            <a:r>
              <a:rPr lang="en-US"/>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63" name="PlaceHolder 2"/>
          <p:cNvSpPr>
            <a:spLocks noGrp="1"/>
          </p:cNvSpPr>
          <p:nvPr>
            <p:ph/>
          </p:nvPr>
        </p:nvSpPr>
        <p:spPr>
          <a:xfrm>
            <a:off x="609480" y="1124640"/>
            <a:ext cx="10972440" cy="500112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CF282AE4-DFD2-4A33-8C52-437029208143}" type="slidenum">
              <a:t>&lt;#&gt;</a:t>
            </a:fld>
          </a:p>
        </p:txBody>
      </p:sp>
      <p:sp>
        <p:nvSpPr>
          <p:cNvPr id="6" name="PlaceHolder 5"/>
          <p:cNvSpPr>
            <a:spLocks noGrp="1"/>
          </p:cNvSpPr>
          <p:nvPr>
            <p:ph type="dt" idx="4"/>
          </p:nvPr>
        </p:nvSpPr>
        <p:spPr/>
        <p:txBody>
          <a:bodyPr/>
          <a:p>
            <a:r>
              <a:rPr lang="en-US"/>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65" name="PlaceHolder 2"/>
          <p:cNvSpPr>
            <a:spLocks noGrp="1"/>
          </p:cNvSpPr>
          <p:nvPr>
            <p:ph/>
          </p:nvPr>
        </p:nvSpPr>
        <p:spPr>
          <a:xfrm>
            <a:off x="609480" y="1124640"/>
            <a:ext cx="5354280" cy="500112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66" name="PlaceHolder 3"/>
          <p:cNvSpPr>
            <a:spLocks noGrp="1"/>
          </p:cNvSpPr>
          <p:nvPr>
            <p:ph/>
          </p:nvPr>
        </p:nvSpPr>
        <p:spPr>
          <a:xfrm>
            <a:off x="6231960" y="1124640"/>
            <a:ext cx="5354280" cy="500112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2273C2CB-50B9-4160-AF3D-CBB3EB2BB192}" type="slidenum">
              <a:t>&lt;#&gt;</a:t>
            </a:fld>
          </a:p>
        </p:txBody>
      </p:sp>
      <p:sp>
        <p:nvSpPr>
          <p:cNvPr id="7" name="PlaceHolder 6"/>
          <p:cNvSpPr>
            <a:spLocks noGrp="1"/>
          </p:cNvSpPr>
          <p:nvPr>
            <p:ph type="dt" idx="4"/>
          </p:nvPr>
        </p:nvSpPr>
        <p:spPr/>
        <p:txBody>
          <a:bodyPr/>
          <a:p>
            <a:r>
              <a:rPr lang="en-US"/>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7"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B7A82FBF-A0B5-4F5A-85F2-1544F719B5D9}" type="slidenum">
              <a:t>&lt;#&gt;</a:t>
            </a:fld>
          </a:p>
        </p:txBody>
      </p:sp>
      <p:sp>
        <p:nvSpPr>
          <p:cNvPr id="5" name="PlaceHolder 4"/>
          <p:cNvSpPr>
            <a:spLocks noGrp="1"/>
          </p:cNvSpPr>
          <p:nvPr>
            <p:ph type="dt" idx="4"/>
          </p:nvPr>
        </p:nvSpPr>
        <p:spPr/>
        <p:txBody>
          <a:bodyPr/>
          <a:p>
            <a:r>
              <a:rPr lang="en-US"/>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8" name="PlaceHolder 1"/>
          <p:cNvSpPr>
            <a:spLocks noGrp="1"/>
          </p:cNvSpPr>
          <p:nvPr>
            <p:ph type="subTitle"/>
          </p:nvPr>
        </p:nvSpPr>
        <p:spPr>
          <a:xfrm>
            <a:off x="3311640" y="128880"/>
            <a:ext cx="8270280" cy="32803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4D6AA024-F810-46AC-8DDD-A53DF584947F}" type="slidenum">
              <a:t>&lt;#&gt;</a:t>
            </a:fld>
          </a:p>
        </p:txBody>
      </p:sp>
      <p:sp>
        <p:nvSpPr>
          <p:cNvPr id="5" name="PlaceHolder 4"/>
          <p:cNvSpPr>
            <a:spLocks noGrp="1"/>
          </p:cNvSpPr>
          <p:nvPr>
            <p:ph type="dt" idx="4"/>
          </p:nvPr>
        </p:nvSpPr>
        <p:spPr/>
        <p:txBody>
          <a:bodyPr/>
          <a:p>
            <a:r>
              <a:rPr lang="en-US"/>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70" name="PlaceHolder 2"/>
          <p:cNvSpPr>
            <a:spLocks noGrp="1"/>
          </p:cNvSpPr>
          <p:nvPr>
            <p:ph/>
          </p:nvPr>
        </p:nvSpPr>
        <p:spPr>
          <a:xfrm>
            <a:off x="609480" y="112464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71" name="PlaceHolder 3"/>
          <p:cNvSpPr>
            <a:spLocks noGrp="1"/>
          </p:cNvSpPr>
          <p:nvPr>
            <p:ph/>
          </p:nvPr>
        </p:nvSpPr>
        <p:spPr>
          <a:xfrm>
            <a:off x="6231960" y="1124640"/>
            <a:ext cx="5354280" cy="500112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72" name="PlaceHolder 4"/>
          <p:cNvSpPr>
            <a:spLocks noGrp="1"/>
          </p:cNvSpPr>
          <p:nvPr>
            <p:ph/>
          </p:nvPr>
        </p:nvSpPr>
        <p:spPr>
          <a:xfrm>
            <a:off x="609480" y="373716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21068C7E-E91F-4984-8C45-65928DE0600A}" type="slidenum">
              <a:t>&lt;#&gt;</a:t>
            </a:fld>
          </a:p>
        </p:txBody>
      </p:sp>
      <p:sp>
        <p:nvSpPr>
          <p:cNvPr id="8" name="PlaceHolder 7"/>
          <p:cNvSpPr>
            <a:spLocks noGrp="1"/>
          </p:cNvSpPr>
          <p:nvPr>
            <p:ph type="dt" idx="4"/>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4"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15" name="PlaceHolder 2"/>
          <p:cNvSpPr>
            <a:spLocks noGrp="1"/>
          </p:cNvSpPr>
          <p:nvPr>
            <p:ph type="subTitle"/>
          </p:nvPr>
        </p:nvSpPr>
        <p:spPr>
          <a:xfrm>
            <a:off x="609480" y="1124640"/>
            <a:ext cx="10972440" cy="50011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7A4068D1-C84D-405D-B04D-63D06DB369D0}" type="slidenum">
              <a:t>&lt;#&gt;</a:t>
            </a:fld>
          </a:p>
        </p:txBody>
      </p:sp>
      <p:sp>
        <p:nvSpPr>
          <p:cNvPr id="6" name="PlaceHolder 5"/>
          <p:cNvSpPr>
            <a:spLocks noGrp="1"/>
          </p:cNvSpPr>
          <p:nvPr>
            <p:ph type="dt" idx="1"/>
          </p:nvPr>
        </p:nvSpPr>
        <p:spPr/>
        <p:txBody>
          <a:bodyPr/>
          <a:p>
            <a:r>
              <a:rPr lang="en-US"/>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74" name="PlaceHolder 2"/>
          <p:cNvSpPr>
            <a:spLocks noGrp="1"/>
          </p:cNvSpPr>
          <p:nvPr>
            <p:ph/>
          </p:nvPr>
        </p:nvSpPr>
        <p:spPr>
          <a:xfrm>
            <a:off x="609480" y="1124640"/>
            <a:ext cx="5354280" cy="500112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75" name="PlaceHolder 3"/>
          <p:cNvSpPr>
            <a:spLocks noGrp="1"/>
          </p:cNvSpPr>
          <p:nvPr>
            <p:ph/>
          </p:nvPr>
        </p:nvSpPr>
        <p:spPr>
          <a:xfrm>
            <a:off x="6231960" y="112464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76" name="PlaceHolder 4"/>
          <p:cNvSpPr>
            <a:spLocks noGrp="1"/>
          </p:cNvSpPr>
          <p:nvPr>
            <p:ph/>
          </p:nvPr>
        </p:nvSpPr>
        <p:spPr>
          <a:xfrm>
            <a:off x="6231960" y="373716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95D7DC60-FFB5-4882-97B1-CA034041D76D}" type="slidenum">
              <a:t>&lt;#&gt;</a:t>
            </a:fld>
          </a:p>
        </p:txBody>
      </p:sp>
      <p:sp>
        <p:nvSpPr>
          <p:cNvPr id="8" name="PlaceHolder 7"/>
          <p:cNvSpPr>
            <a:spLocks noGrp="1"/>
          </p:cNvSpPr>
          <p:nvPr>
            <p:ph type="dt" idx="4"/>
          </p:nvPr>
        </p:nvSpPr>
        <p:spPr/>
        <p:txBody>
          <a:bodyPr/>
          <a:p>
            <a:r>
              <a:rPr lang="en-US"/>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78" name="PlaceHolder 2"/>
          <p:cNvSpPr>
            <a:spLocks noGrp="1"/>
          </p:cNvSpPr>
          <p:nvPr>
            <p:ph/>
          </p:nvPr>
        </p:nvSpPr>
        <p:spPr>
          <a:xfrm>
            <a:off x="609480" y="112464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79" name="PlaceHolder 3"/>
          <p:cNvSpPr>
            <a:spLocks noGrp="1"/>
          </p:cNvSpPr>
          <p:nvPr>
            <p:ph/>
          </p:nvPr>
        </p:nvSpPr>
        <p:spPr>
          <a:xfrm>
            <a:off x="6231960" y="112464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80" name="PlaceHolder 4"/>
          <p:cNvSpPr>
            <a:spLocks noGrp="1"/>
          </p:cNvSpPr>
          <p:nvPr>
            <p:ph/>
          </p:nvPr>
        </p:nvSpPr>
        <p:spPr>
          <a:xfrm>
            <a:off x="609480" y="3737160"/>
            <a:ext cx="109724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DDAC378D-A4A4-48E7-A197-227FBF740A9D}" type="slidenum">
              <a:t>&lt;#&gt;</a:t>
            </a:fld>
          </a:p>
        </p:txBody>
      </p:sp>
      <p:sp>
        <p:nvSpPr>
          <p:cNvPr id="8" name="PlaceHolder 7"/>
          <p:cNvSpPr>
            <a:spLocks noGrp="1"/>
          </p:cNvSpPr>
          <p:nvPr>
            <p:ph type="dt" idx="4"/>
          </p:nvPr>
        </p:nvSpPr>
        <p:spPr/>
        <p:txBody>
          <a:bodyPr/>
          <a:p>
            <a:r>
              <a:rPr lang="en-US"/>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82" name="PlaceHolder 2"/>
          <p:cNvSpPr>
            <a:spLocks noGrp="1"/>
          </p:cNvSpPr>
          <p:nvPr>
            <p:ph/>
          </p:nvPr>
        </p:nvSpPr>
        <p:spPr>
          <a:xfrm>
            <a:off x="609480" y="1124640"/>
            <a:ext cx="109724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83" name="PlaceHolder 3"/>
          <p:cNvSpPr>
            <a:spLocks noGrp="1"/>
          </p:cNvSpPr>
          <p:nvPr>
            <p:ph/>
          </p:nvPr>
        </p:nvSpPr>
        <p:spPr>
          <a:xfrm>
            <a:off x="609480" y="3737160"/>
            <a:ext cx="109724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9694057D-2B61-42FA-A479-D5C8057A04B8}" type="slidenum">
              <a:t>&lt;#&gt;</a:t>
            </a:fld>
          </a:p>
        </p:txBody>
      </p:sp>
      <p:sp>
        <p:nvSpPr>
          <p:cNvPr id="7" name="PlaceHolder 6"/>
          <p:cNvSpPr>
            <a:spLocks noGrp="1"/>
          </p:cNvSpPr>
          <p:nvPr>
            <p:ph type="dt" idx="4"/>
          </p:nvPr>
        </p:nvSpPr>
        <p:spPr/>
        <p:txBody>
          <a:bodyPr/>
          <a:p>
            <a:r>
              <a:rPr lang="en-US"/>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85" name="PlaceHolder 2"/>
          <p:cNvSpPr>
            <a:spLocks noGrp="1"/>
          </p:cNvSpPr>
          <p:nvPr>
            <p:ph/>
          </p:nvPr>
        </p:nvSpPr>
        <p:spPr>
          <a:xfrm>
            <a:off x="609480" y="112464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86" name="PlaceHolder 3"/>
          <p:cNvSpPr>
            <a:spLocks noGrp="1"/>
          </p:cNvSpPr>
          <p:nvPr>
            <p:ph/>
          </p:nvPr>
        </p:nvSpPr>
        <p:spPr>
          <a:xfrm>
            <a:off x="6231960" y="112464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87" name="PlaceHolder 4"/>
          <p:cNvSpPr>
            <a:spLocks noGrp="1"/>
          </p:cNvSpPr>
          <p:nvPr>
            <p:ph/>
          </p:nvPr>
        </p:nvSpPr>
        <p:spPr>
          <a:xfrm>
            <a:off x="609480" y="373716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88" name="PlaceHolder 5"/>
          <p:cNvSpPr>
            <a:spLocks noGrp="1"/>
          </p:cNvSpPr>
          <p:nvPr>
            <p:ph/>
          </p:nvPr>
        </p:nvSpPr>
        <p:spPr>
          <a:xfrm>
            <a:off x="6231960" y="373716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7" name="PlaceHolder 6"/>
          <p:cNvSpPr>
            <a:spLocks noGrp="1"/>
          </p:cNvSpPr>
          <p:nvPr>
            <p:ph type="ftr" idx="5"/>
          </p:nvPr>
        </p:nvSpPr>
        <p:spPr/>
        <p:txBody>
          <a:bodyPr/>
          <a:p>
            <a:r>
              <a:t>Footer</a:t>
            </a:r>
          </a:p>
        </p:txBody>
      </p:sp>
      <p:sp>
        <p:nvSpPr>
          <p:cNvPr id="8" name="PlaceHolder 7"/>
          <p:cNvSpPr>
            <a:spLocks noGrp="1"/>
          </p:cNvSpPr>
          <p:nvPr>
            <p:ph type="sldNum" idx="6"/>
          </p:nvPr>
        </p:nvSpPr>
        <p:spPr/>
        <p:txBody>
          <a:bodyPr/>
          <a:p>
            <a:fld id="{B91DD00E-751B-432B-A520-0156C19BEBE4}" type="slidenum">
              <a:t>&lt;#&gt;</a:t>
            </a:fld>
          </a:p>
        </p:txBody>
      </p:sp>
      <p:sp>
        <p:nvSpPr>
          <p:cNvPr id="9" name="PlaceHolder 8"/>
          <p:cNvSpPr>
            <a:spLocks noGrp="1"/>
          </p:cNvSpPr>
          <p:nvPr>
            <p:ph type="dt" idx="4"/>
          </p:nvPr>
        </p:nvSpPr>
        <p:spPr/>
        <p:txBody>
          <a:bodyPr/>
          <a:p>
            <a:r>
              <a:rPr lang="en-US"/>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90" name="PlaceHolder 2"/>
          <p:cNvSpPr>
            <a:spLocks noGrp="1"/>
          </p:cNvSpPr>
          <p:nvPr>
            <p:ph/>
          </p:nvPr>
        </p:nvSpPr>
        <p:spPr>
          <a:xfrm>
            <a:off x="609480" y="1124640"/>
            <a:ext cx="35330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91" name="PlaceHolder 3"/>
          <p:cNvSpPr>
            <a:spLocks noGrp="1"/>
          </p:cNvSpPr>
          <p:nvPr>
            <p:ph/>
          </p:nvPr>
        </p:nvSpPr>
        <p:spPr>
          <a:xfrm>
            <a:off x="4319640" y="1124640"/>
            <a:ext cx="35330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92" name="PlaceHolder 4"/>
          <p:cNvSpPr>
            <a:spLocks noGrp="1"/>
          </p:cNvSpPr>
          <p:nvPr>
            <p:ph/>
          </p:nvPr>
        </p:nvSpPr>
        <p:spPr>
          <a:xfrm>
            <a:off x="8029800" y="1124640"/>
            <a:ext cx="35330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93" name="PlaceHolder 5"/>
          <p:cNvSpPr>
            <a:spLocks noGrp="1"/>
          </p:cNvSpPr>
          <p:nvPr>
            <p:ph/>
          </p:nvPr>
        </p:nvSpPr>
        <p:spPr>
          <a:xfrm>
            <a:off x="609480" y="3737160"/>
            <a:ext cx="35330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94" name="PlaceHolder 6"/>
          <p:cNvSpPr>
            <a:spLocks noGrp="1"/>
          </p:cNvSpPr>
          <p:nvPr>
            <p:ph/>
          </p:nvPr>
        </p:nvSpPr>
        <p:spPr>
          <a:xfrm>
            <a:off x="4319640" y="3737160"/>
            <a:ext cx="35330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95" name="PlaceHolder 7"/>
          <p:cNvSpPr>
            <a:spLocks noGrp="1"/>
          </p:cNvSpPr>
          <p:nvPr>
            <p:ph/>
          </p:nvPr>
        </p:nvSpPr>
        <p:spPr>
          <a:xfrm>
            <a:off x="8029800" y="3737160"/>
            <a:ext cx="35330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9" name="PlaceHolder 8"/>
          <p:cNvSpPr>
            <a:spLocks noGrp="1"/>
          </p:cNvSpPr>
          <p:nvPr>
            <p:ph type="ftr" idx="5"/>
          </p:nvPr>
        </p:nvSpPr>
        <p:spPr/>
        <p:txBody>
          <a:bodyPr/>
          <a:p>
            <a:r>
              <a:t>Footer</a:t>
            </a:r>
          </a:p>
        </p:txBody>
      </p:sp>
      <p:sp>
        <p:nvSpPr>
          <p:cNvPr id="10" name="PlaceHolder 9"/>
          <p:cNvSpPr>
            <a:spLocks noGrp="1"/>
          </p:cNvSpPr>
          <p:nvPr>
            <p:ph type="sldNum" idx="6"/>
          </p:nvPr>
        </p:nvSpPr>
        <p:spPr/>
        <p:txBody>
          <a:bodyPr/>
          <a:p>
            <a:fld id="{48366ABB-44BC-4570-A628-E51889DBA661}" type="slidenum">
              <a:t>&lt;#&gt;</a:t>
            </a:fld>
          </a:p>
        </p:txBody>
      </p:sp>
      <p:sp>
        <p:nvSpPr>
          <p:cNvPr id="11" name="PlaceHolder 10"/>
          <p:cNvSpPr>
            <a:spLocks noGrp="1"/>
          </p:cNvSpPr>
          <p:nvPr>
            <p:ph type="dt" idx="4"/>
          </p:nvPr>
        </p:nvSpPr>
        <p:spPr/>
        <p:txBody>
          <a:bodyPr/>
          <a:p>
            <a:r>
              <a:rPr lang="en-US"/>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p>
            <a:r>
              <a:t>Footer</a:t>
            </a:r>
          </a:p>
        </p:txBody>
      </p:sp>
      <p:sp>
        <p:nvSpPr>
          <p:cNvPr id="3" name="PlaceHolder 2"/>
          <p:cNvSpPr>
            <a:spLocks noGrp="1"/>
          </p:cNvSpPr>
          <p:nvPr>
            <p:ph type="sldNum" idx="9"/>
          </p:nvPr>
        </p:nvSpPr>
        <p:spPr/>
        <p:txBody>
          <a:bodyPr/>
          <a:p>
            <a:fld id="{9EA17FB9-DAC2-49CC-836C-6D624D9D829B}" type="slidenum">
              <a:t>&lt;#&gt;</a:t>
            </a:fld>
          </a:p>
        </p:txBody>
      </p:sp>
      <p:sp>
        <p:nvSpPr>
          <p:cNvPr id="4" name="PlaceHolder 3"/>
          <p:cNvSpPr>
            <a:spLocks noGrp="1"/>
          </p:cNvSpPr>
          <p:nvPr>
            <p:ph type="dt" idx="7"/>
          </p:nvPr>
        </p:nvSpPr>
        <p:spPr/>
        <p:txBody>
          <a:bodyPr/>
          <a:p>
            <a:r>
              <a:rPr lang="en-US"/>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06"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107" name="PlaceHolder 2"/>
          <p:cNvSpPr>
            <a:spLocks noGrp="1"/>
          </p:cNvSpPr>
          <p:nvPr>
            <p:ph type="subTitle"/>
          </p:nvPr>
        </p:nvSpPr>
        <p:spPr>
          <a:xfrm>
            <a:off x="609480" y="1124640"/>
            <a:ext cx="10972440" cy="50011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3925EA81-9576-46FE-A3EF-0A8989265947}" type="slidenum">
              <a:t>&lt;#&gt;</a:t>
            </a:fld>
          </a:p>
        </p:txBody>
      </p:sp>
      <p:sp>
        <p:nvSpPr>
          <p:cNvPr id="6" name="PlaceHolder 5"/>
          <p:cNvSpPr>
            <a:spLocks noGrp="1"/>
          </p:cNvSpPr>
          <p:nvPr>
            <p:ph type="dt" idx="7"/>
          </p:nvPr>
        </p:nvSpPr>
        <p:spPr/>
        <p:txBody>
          <a:bodyPr/>
          <a:p>
            <a:r>
              <a:rPr lang="en-US"/>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109" name="PlaceHolder 2"/>
          <p:cNvSpPr>
            <a:spLocks noGrp="1"/>
          </p:cNvSpPr>
          <p:nvPr>
            <p:ph/>
          </p:nvPr>
        </p:nvSpPr>
        <p:spPr>
          <a:xfrm>
            <a:off x="609480" y="1124640"/>
            <a:ext cx="10972440" cy="500112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C3B63B0B-72CA-49E3-BF21-7C0F49F37038}" type="slidenum">
              <a:t>&lt;#&gt;</a:t>
            </a:fld>
          </a:p>
        </p:txBody>
      </p:sp>
      <p:sp>
        <p:nvSpPr>
          <p:cNvPr id="6" name="PlaceHolder 5"/>
          <p:cNvSpPr>
            <a:spLocks noGrp="1"/>
          </p:cNvSpPr>
          <p:nvPr>
            <p:ph type="dt" idx="7"/>
          </p:nvPr>
        </p:nvSpPr>
        <p:spPr/>
        <p:txBody>
          <a:bodyPr/>
          <a:p>
            <a:r>
              <a:rPr lang="en-US"/>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111" name="PlaceHolder 2"/>
          <p:cNvSpPr>
            <a:spLocks noGrp="1"/>
          </p:cNvSpPr>
          <p:nvPr>
            <p:ph/>
          </p:nvPr>
        </p:nvSpPr>
        <p:spPr>
          <a:xfrm>
            <a:off x="609480" y="1124640"/>
            <a:ext cx="5354280" cy="500112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12" name="PlaceHolder 3"/>
          <p:cNvSpPr>
            <a:spLocks noGrp="1"/>
          </p:cNvSpPr>
          <p:nvPr>
            <p:ph/>
          </p:nvPr>
        </p:nvSpPr>
        <p:spPr>
          <a:xfrm>
            <a:off x="6231960" y="1124640"/>
            <a:ext cx="5354280" cy="500112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5" name="PlaceHolder 4"/>
          <p:cNvSpPr>
            <a:spLocks noGrp="1"/>
          </p:cNvSpPr>
          <p:nvPr>
            <p:ph type="ftr" idx="8"/>
          </p:nvPr>
        </p:nvSpPr>
        <p:spPr/>
        <p:txBody>
          <a:bodyPr/>
          <a:p>
            <a:r>
              <a:t>Footer</a:t>
            </a:r>
          </a:p>
        </p:txBody>
      </p:sp>
      <p:sp>
        <p:nvSpPr>
          <p:cNvPr id="6" name="PlaceHolder 5"/>
          <p:cNvSpPr>
            <a:spLocks noGrp="1"/>
          </p:cNvSpPr>
          <p:nvPr>
            <p:ph type="sldNum" idx="9"/>
          </p:nvPr>
        </p:nvSpPr>
        <p:spPr/>
        <p:txBody>
          <a:bodyPr/>
          <a:p>
            <a:fld id="{0A5DCCCE-FAF5-4B78-B0E6-34438017C7A6}" type="slidenum">
              <a:t>&lt;#&gt;</a:t>
            </a:fld>
          </a:p>
        </p:txBody>
      </p:sp>
      <p:sp>
        <p:nvSpPr>
          <p:cNvPr id="7" name="PlaceHolder 6"/>
          <p:cNvSpPr>
            <a:spLocks noGrp="1"/>
          </p:cNvSpPr>
          <p:nvPr>
            <p:ph type="dt" idx="7"/>
          </p:nvPr>
        </p:nvSpPr>
        <p:spPr/>
        <p:txBody>
          <a:bodyPr/>
          <a:p>
            <a:r>
              <a:rPr lang="en-US"/>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3"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3" name="PlaceHolder 2"/>
          <p:cNvSpPr>
            <a:spLocks noGrp="1"/>
          </p:cNvSpPr>
          <p:nvPr>
            <p:ph type="ftr" idx="8"/>
          </p:nvPr>
        </p:nvSpPr>
        <p:spPr/>
        <p:txBody>
          <a:bodyPr/>
          <a:p>
            <a:r>
              <a:t>Footer</a:t>
            </a:r>
          </a:p>
        </p:txBody>
      </p:sp>
      <p:sp>
        <p:nvSpPr>
          <p:cNvPr id="4" name="PlaceHolder 3"/>
          <p:cNvSpPr>
            <a:spLocks noGrp="1"/>
          </p:cNvSpPr>
          <p:nvPr>
            <p:ph type="sldNum" idx="9"/>
          </p:nvPr>
        </p:nvSpPr>
        <p:spPr/>
        <p:txBody>
          <a:bodyPr/>
          <a:p>
            <a:fld id="{793EEFEE-F1E5-4D66-A98E-FFE2FC3A3177}" type="slidenum">
              <a:t>&lt;#&gt;</a:t>
            </a:fld>
          </a:p>
        </p:txBody>
      </p:sp>
      <p:sp>
        <p:nvSpPr>
          <p:cNvPr id="5" name="PlaceHolder 4"/>
          <p:cNvSpPr>
            <a:spLocks noGrp="1"/>
          </p:cNvSpPr>
          <p:nvPr>
            <p:ph type="dt" idx="7"/>
          </p:nvPr>
        </p:nvSpPr>
        <p:spPr/>
        <p:txBody>
          <a:bodyPr/>
          <a:p>
            <a:r>
              <a:rPr lang="en-U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17" name="PlaceHolder 2"/>
          <p:cNvSpPr>
            <a:spLocks noGrp="1"/>
          </p:cNvSpPr>
          <p:nvPr>
            <p:ph/>
          </p:nvPr>
        </p:nvSpPr>
        <p:spPr>
          <a:xfrm>
            <a:off x="609480" y="1124640"/>
            <a:ext cx="10972440" cy="500112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8982685C-A270-4879-A37D-D1C5A8ADA623}" type="slidenum">
              <a:t>&lt;#&gt;</a:t>
            </a:fld>
          </a:p>
        </p:txBody>
      </p:sp>
      <p:sp>
        <p:nvSpPr>
          <p:cNvPr id="6" name="PlaceHolder 5"/>
          <p:cNvSpPr>
            <a:spLocks noGrp="1"/>
          </p:cNvSpPr>
          <p:nvPr>
            <p:ph type="dt" idx="1"/>
          </p:nvPr>
        </p:nvSpPr>
        <p:spPr/>
        <p:txBody>
          <a:bodyPr/>
          <a:p>
            <a:r>
              <a:rPr lang="en-US"/>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4" name="PlaceHolder 1"/>
          <p:cNvSpPr>
            <a:spLocks noGrp="1"/>
          </p:cNvSpPr>
          <p:nvPr>
            <p:ph type="subTitle"/>
          </p:nvPr>
        </p:nvSpPr>
        <p:spPr>
          <a:xfrm>
            <a:off x="3311640" y="128880"/>
            <a:ext cx="8270280" cy="32803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8"/>
          </p:nvPr>
        </p:nvSpPr>
        <p:spPr/>
        <p:txBody>
          <a:bodyPr/>
          <a:p>
            <a:r>
              <a:t>Footer</a:t>
            </a:r>
          </a:p>
        </p:txBody>
      </p:sp>
      <p:sp>
        <p:nvSpPr>
          <p:cNvPr id="4" name="PlaceHolder 3"/>
          <p:cNvSpPr>
            <a:spLocks noGrp="1"/>
          </p:cNvSpPr>
          <p:nvPr>
            <p:ph type="sldNum" idx="9"/>
          </p:nvPr>
        </p:nvSpPr>
        <p:spPr/>
        <p:txBody>
          <a:bodyPr/>
          <a:p>
            <a:fld id="{0DCFD9DD-F107-43FD-896B-DA44B21054E6}" type="slidenum">
              <a:t>&lt;#&gt;</a:t>
            </a:fld>
          </a:p>
        </p:txBody>
      </p:sp>
      <p:sp>
        <p:nvSpPr>
          <p:cNvPr id="5" name="PlaceHolder 4"/>
          <p:cNvSpPr>
            <a:spLocks noGrp="1"/>
          </p:cNvSpPr>
          <p:nvPr>
            <p:ph type="dt" idx="7"/>
          </p:nvPr>
        </p:nvSpPr>
        <p:spPr/>
        <p:txBody>
          <a:bodyPr/>
          <a:p>
            <a:r>
              <a:rPr lang="en-US"/>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116" name="PlaceHolder 2"/>
          <p:cNvSpPr>
            <a:spLocks noGrp="1"/>
          </p:cNvSpPr>
          <p:nvPr>
            <p:ph/>
          </p:nvPr>
        </p:nvSpPr>
        <p:spPr>
          <a:xfrm>
            <a:off x="609480" y="112464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17" name="PlaceHolder 3"/>
          <p:cNvSpPr>
            <a:spLocks noGrp="1"/>
          </p:cNvSpPr>
          <p:nvPr>
            <p:ph/>
          </p:nvPr>
        </p:nvSpPr>
        <p:spPr>
          <a:xfrm>
            <a:off x="6231960" y="1124640"/>
            <a:ext cx="5354280" cy="500112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18" name="PlaceHolder 4"/>
          <p:cNvSpPr>
            <a:spLocks noGrp="1"/>
          </p:cNvSpPr>
          <p:nvPr>
            <p:ph/>
          </p:nvPr>
        </p:nvSpPr>
        <p:spPr>
          <a:xfrm>
            <a:off x="609480" y="373716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02D3F4E4-A965-400B-90A3-43F492EA0410}" type="slidenum">
              <a:t>&lt;#&gt;</a:t>
            </a:fld>
          </a:p>
        </p:txBody>
      </p:sp>
      <p:sp>
        <p:nvSpPr>
          <p:cNvPr id="8" name="PlaceHolder 7"/>
          <p:cNvSpPr>
            <a:spLocks noGrp="1"/>
          </p:cNvSpPr>
          <p:nvPr>
            <p:ph type="dt" idx="7"/>
          </p:nvPr>
        </p:nvSpPr>
        <p:spPr/>
        <p:txBody>
          <a:bodyPr/>
          <a:p>
            <a:r>
              <a:rPr lang="en-US"/>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120" name="PlaceHolder 2"/>
          <p:cNvSpPr>
            <a:spLocks noGrp="1"/>
          </p:cNvSpPr>
          <p:nvPr>
            <p:ph/>
          </p:nvPr>
        </p:nvSpPr>
        <p:spPr>
          <a:xfrm>
            <a:off x="609480" y="1124640"/>
            <a:ext cx="5354280" cy="500112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21" name="PlaceHolder 3"/>
          <p:cNvSpPr>
            <a:spLocks noGrp="1"/>
          </p:cNvSpPr>
          <p:nvPr>
            <p:ph/>
          </p:nvPr>
        </p:nvSpPr>
        <p:spPr>
          <a:xfrm>
            <a:off x="6231960" y="112464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22" name="PlaceHolder 4"/>
          <p:cNvSpPr>
            <a:spLocks noGrp="1"/>
          </p:cNvSpPr>
          <p:nvPr>
            <p:ph/>
          </p:nvPr>
        </p:nvSpPr>
        <p:spPr>
          <a:xfrm>
            <a:off x="6231960" y="373716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846A8A1A-070B-4170-9B12-77524EA874CD}" type="slidenum">
              <a:t>&lt;#&gt;</a:t>
            </a:fld>
          </a:p>
        </p:txBody>
      </p:sp>
      <p:sp>
        <p:nvSpPr>
          <p:cNvPr id="8" name="PlaceHolder 7"/>
          <p:cNvSpPr>
            <a:spLocks noGrp="1"/>
          </p:cNvSpPr>
          <p:nvPr>
            <p:ph type="dt" idx="7"/>
          </p:nvPr>
        </p:nvSpPr>
        <p:spPr/>
        <p:txBody>
          <a:bodyPr/>
          <a:p>
            <a:r>
              <a:rPr lang="en-US"/>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124" name="PlaceHolder 2"/>
          <p:cNvSpPr>
            <a:spLocks noGrp="1"/>
          </p:cNvSpPr>
          <p:nvPr>
            <p:ph/>
          </p:nvPr>
        </p:nvSpPr>
        <p:spPr>
          <a:xfrm>
            <a:off x="609480" y="112464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25" name="PlaceHolder 3"/>
          <p:cNvSpPr>
            <a:spLocks noGrp="1"/>
          </p:cNvSpPr>
          <p:nvPr>
            <p:ph/>
          </p:nvPr>
        </p:nvSpPr>
        <p:spPr>
          <a:xfrm>
            <a:off x="6231960" y="112464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26" name="PlaceHolder 4"/>
          <p:cNvSpPr>
            <a:spLocks noGrp="1"/>
          </p:cNvSpPr>
          <p:nvPr>
            <p:ph/>
          </p:nvPr>
        </p:nvSpPr>
        <p:spPr>
          <a:xfrm>
            <a:off x="609480" y="3737160"/>
            <a:ext cx="109724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E8DD834B-3CD1-4377-9CFA-E22CA32F8BD8}" type="slidenum">
              <a:t>&lt;#&gt;</a:t>
            </a:fld>
          </a:p>
        </p:txBody>
      </p:sp>
      <p:sp>
        <p:nvSpPr>
          <p:cNvPr id="8" name="PlaceHolder 7"/>
          <p:cNvSpPr>
            <a:spLocks noGrp="1"/>
          </p:cNvSpPr>
          <p:nvPr>
            <p:ph type="dt" idx="7"/>
          </p:nvPr>
        </p:nvSpPr>
        <p:spPr/>
        <p:txBody>
          <a:bodyPr/>
          <a:p>
            <a:r>
              <a:rPr lang="en-US"/>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128" name="PlaceHolder 2"/>
          <p:cNvSpPr>
            <a:spLocks noGrp="1"/>
          </p:cNvSpPr>
          <p:nvPr>
            <p:ph/>
          </p:nvPr>
        </p:nvSpPr>
        <p:spPr>
          <a:xfrm>
            <a:off x="609480" y="1124640"/>
            <a:ext cx="109724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29" name="PlaceHolder 3"/>
          <p:cNvSpPr>
            <a:spLocks noGrp="1"/>
          </p:cNvSpPr>
          <p:nvPr>
            <p:ph/>
          </p:nvPr>
        </p:nvSpPr>
        <p:spPr>
          <a:xfrm>
            <a:off x="609480" y="3737160"/>
            <a:ext cx="109724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5" name="PlaceHolder 4"/>
          <p:cNvSpPr>
            <a:spLocks noGrp="1"/>
          </p:cNvSpPr>
          <p:nvPr>
            <p:ph type="ftr" idx="8"/>
          </p:nvPr>
        </p:nvSpPr>
        <p:spPr/>
        <p:txBody>
          <a:bodyPr/>
          <a:p>
            <a:r>
              <a:t>Footer</a:t>
            </a:r>
          </a:p>
        </p:txBody>
      </p:sp>
      <p:sp>
        <p:nvSpPr>
          <p:cNvPr id="6" name="PlaceHolder 5"/>
          <p:cNvSpPr>
            <a:spLocks noGrp="1"/>
          </p:cNvSpPr>
          <p:nvPr>
            <p:ph type="sldNum" idx="9"/>
          </p:nvPr>
        </p:nvSpPr>
        <p:spPr/>
        <p:txBody>
          <a:bodyPr/>
          <a:p>
            <a:fld id="{F56F0797-3957-4A8E-987A-A59FB3B9F3CE}" type="slidenum">
              <a:t>&lt;#&gt;</a:t>
            </a:fld>
          </a:p>
        </p:txBody>
      </p:sp>
      <p:sp>
        <p:nvSpPr>
          <p:cNvPr id="7" name="PlaceHolder 6"/>
          <p:cNvSpPr>
            <a:spLocks noGrp="1"/>
          </p:cNvSpPr>
          <p:nvPr>
            <p:ph type="dt" idx="7"/>
          </p:nvPr>
        </p:nvSpPr>
        <p:spPr/>
        <p:txBody>
          <a:bodyPr/>
          <a:p>
            <a:r>
              <a:rPr lang="en-US"/>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131" name="PlaceHolder 2"/>
          <p:cNvSpPr>
            <a:spLocks noGrp="1"/>
          </p:cNvSpPr>
          <p:nvPr>
            <p:ph/>
          </p:nvPr>
        </p:nvSpPr>
        <p:spPr>
          <a:xfrm>
            <a:off x="609480" y="112464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32" name="PlaceHolder 3"/>
          <p:cNvSpPr>
            <a:spLocks noGrp="1"/>
          </p:cNvSpPr>
          <p:nvPr>
            <p:ph/>
          </p:nvPr>
        </p:nvSpPr>
        <p:spPr>
          <a:xfrm>
            <a:off x="6231960" y="112464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33" name="PlaceHolder 4"/>
          <p:cNvSpPr>
            <a:spLocks noGrp="1"/>
          </p:cNvSpPr>
          <p:nvPr>
            <p:ph/>
          </p:nvPr>
        </p:nvSpPr>
        <p:spPr>
          <a:xfrm>
            <a:off x="609480" y="373716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34" name="PlaceHolder 5"/>
          <p:cNvSpPr>
            <a:spLocks noGrp="1"/>
          </p:cNvSpPr>
          <p:nvPr>
            <p:ph/>
          </p:nvPr>
        </p:nvSpPr>
        <p:spPr>
          <a:xfrm>
            <a:off x="6231960" y="373716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7" name="PlaceHolder 6"/>
          <p:cNvSpPr>
            <a:spLocks noGrp="1"/>
          </p:cNvSpPr>
          <p:nvPr>
            <p:ph type="ftr" idx="8"/>
          </p:nvPr>
        </p:nvSpPr>
        <p:spPr/>
        <p:txBody>
          <a:bodyPr/>
          <a:p>
            <a:r>
              <a:t>Footer</a:t>
            </a:r>
          </a:p>
        </p:txBody>
      </p:sp>
      <p:sp>
        <p:nvSpPr>
          <p:cNvPr id="8" name="PlaceHolder 7"/>
          <p:cNvSpPr>
            <a:spLocks noGrp="1"/>
          </p:cNvSpPr>
          <p:nvPr>
            <p:ph type="sldNum" idx="9"/>
          </p:nvPr>
        </p:nvSpPr>
        <p:spPr/>
        <p:txBody>
          <a:bodyPr/>
          <a:p>
            <a:fld id="{24FB7AB5-BF03-4DE1-AF6F-7D07C88C6AE7}" type="slidenum">
              <a:t>&lt;#&gt;</a:t>
            </a:fld>
          </a:p>
        </p:txBody>
      </p:sp>
      <p:sp>
        <p:nvSpPr>
          <p:cNvPr id="9" name="PlaceHolder 8"/>
          <p:cNvSpPr>
            <a:spLocks noGrp="1"/>
          </p:cNvSpPr>
          <p:nvPr>
            <p:ph type="dt" idx="7"/>
          </p:nvPr>
        </p:nvSpPr>
        <p:spPr/>
        <p:txBody>
          <a:bodyPr/>
          <a:p>
            <a:r>
              <a:rPr lang="en-US"/>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136" name="PlaceHolder 2"/>
          <p:cNvSpPr>
            <a:spLocks noGrp="1"/>
          </p:cNvSpPr>
          <p:nvPr>
            <p:ph/>
          </p:nvPr>
        </p:nvSpPr>
        <p:spPr>
          <a:xfrm>
            <a:off x="609480" y="1124640"/>
            <a:ext cx="35330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37" name="PlaceHolder 3"/>
          <p:cNvSpPr>
            <a:spLocks noGrp="1"/>
          </p:cNvSpPr>
          <p:nvPr>
            <p:ph/>
          </p:nvPr>
        </p:nvSpPr>
        <p:spPr>
          <a:xfrm>
            <a:off x="4319640" y="1124640"/>
            <a:ext cx="35330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38" name="PlaceHolder 4"/>
          <p:cNvSpPr>
            <a:spLocks noGrp="1"/>
          </p:cNvSpPr>
          <p:nvPr>
            <p:ph/>
          </p:nvPr>
        </p:nvSpPr>
        <p:spPr>
          <a:xfrm>
            <a:off x="8029800" y="1124640"/>
            <a:ext cx="35330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39" name="PlaceHolder 5"/>
          <p:cNvSpPr>
            <a:spLocks noGrp="1"/>
          </p:cNvSpPr>
          <p:nvPr>
            <p:ph/>
          </p:nvPr>
        </p:nvSpPr>
        <p:spPr>
          <a:xfrm>
            <a:off x="609480" y="3737160"/>
            <a:ext cx="35330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40" name="PlaceHolder 6"/>
          <p:cNvSpPr>
            <a:spLocks noGrp="1"/>
          </p:cNvSpPr>
          <p:nvPr>
            <p:ph/>
          </p:nvPr>
        </p:nvSpPr>
        <p:spPr>
          <a:xfrm>
            <a:off x="4319640" y="3737160"/>
            <a:ext cx="35330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41" name="PlaceHolder 7"/>
          <p:cNvSpPr>
            <a:spLocks noGrp="1"/>
          </p:cNvSpPr>
          <p:nvPr>
            <p:ph/>
          </p:nvPr>
        </p:nvSpPr>
        <p:spPr>
          <a:xfrm>
            <a:off x="8029800" y="3737160"/>
            <a:ext cx="35330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9" name="PlaceHolder 8"/>
          <p:cNvSpPr>
            <a:spLocks noGrp="1"/>
          </p:cNvSpPr>
          <p:nvPr>
            <p:ph type="ftr" idx="8"/>
          </p:nvPr>
        </p:nvSpPr>
        <p:spPr/>
        <p:txBody>
          <a:bodyPr/>
          <a:p>
            <a:r>
              <a:t>Footer</a:t>
            </a:r>
          </a:p>
        </p:txBody>
      </p:sp>
      <p:sp>
        <p:nvSpPr>
          <p:cNvPr id="10" name="PlaceHolder 9"/>
          <p:cNvSpPr>
            <a:spLocks noGrp="1"/>
          </p:cNvSpPr>
          <p:nvPr>
            <p:ph type="sldNum" idx="9"/>
          </p:nvPr>
        </p:nvSpPr>
        <p:spPr/>
        <p:txBody>
          <a:bodyPr/>
          <a:p>
            <a:fld id="{AEA14396-4C00-4E58-B01D-59A932835DFA}" type="slidenum">
              <a:t>&lt;#&gt;</a:t>
            </a:fld>
          </a:p>
        </p:txBody>
      </p:sp>
      <p:sp>
        <p:nvSpPr>
          <p:cNvPr id="11" name="PlaceHolder 10"/>
          <p:cNvSpPr>
            <a:spLocks noGrp="1"/>
          </p:cNvSpPr>
          <p:nvPr>
            <p:ph type="dt" idx="7"/>
          </p:nvPr>
        </p:nvSpPr>
        <p:spPr/>
        <p:txBody>
          <a:bodyPr/>
          <a:p>
            <a:r>
              <a:rPr lang="en-US"/>
              <a:t/>
            </a: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p>
            <a:r>
              <a:t>Footer</a:t>
            </a:r>
          </a:p>
        </p:txBody>
      </p:sp>
      <p:sp>
        <p:nvSpPr>
          <p:cNvPr id="3" name="PlaceHolder 2"/>
          <p:cNvSpPr>
            <a:spLocks noGrp="1"/>
          </p:cNvSpPr>
          <p:nvPr>
            <p:ph type="sldNum" idx="12"/>
          </p:nvPr>
        </p:nvSpPr>
        <p:spPr/>
        <p:txBody>
          <a:bodyPr/>
          <a:p>
            <a:fld id="{7362C620-9F75-480E-B664-BE83960A1064}" type="slidenum">
              <a:t>&lt;#&gt;</a:t>
            </a:fld>
          </a:p>
        </p:txBody>
      </p:sp>
      <p:sp>
        <p:nvSpPr>
          <p:cNvPr id="4" name="PlaceHolder 3"/>
          <p:cNvSpPr>
            <a:spLocks noGrp="1"/>
          </p:cNvSpPr>
          <p:nvPr>
            <p:ph type="dt" idx="10"/>
          </p:nvPr>
        </p:nvSpPr>
        <p:spPr/>
        <p:txBody>
          <a:bodyPr/>
          <a:p>
            <a:r>
              <a:rPr lang="en-US"/>
              <a:t/>
            </a: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2"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153" name="PlaceHolder 2"/>
          <p:cNvSpPr>
            <a:spLocks noGrp="1"/>
          </p:cNvSpPr>
          <p:nvPr>
            <p:ph type="subTitle"/>
          </p:nvPr>
        </p:nvSpPr>
        <p:spPr>
          <a:xfrm>
            <a:off x="609480" y="1124640"/>
            <a:ext cx="10972440" cy="50011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A1452772-4AF1-4DCB-B419-D77979D9E190}" type="slidenum">
              <a:t>&lt;#&gt;</a:t>
            </a:fld>
          </a:p>
        </p:txBody>
      </p:sp>
      <p:sp>
        <p:nvSpPr>
          <p:cNvPr id="6" name="PlaceHolder 5"/>
          <p:cNvSpPr>
            <a:spLocks noGrp="1"/>
          </p:cNvSpPr>
          <p:nvPr>
            <p:ph type="dt" idx="10"/>
          </p:nvPr>
        </p:nvSpPr>
        <p:spPr/>
        <p:txBody>
          <a:bodyPr/>
          <a:p>
            <a:r>
              <a:rPr lang="en-US"/>
              <a:t/>
            </a: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155" name="PlaceHolder 2"/>
          <p:cNvSpPr>
            <a:spLocks noGrp="1"/>
          </p:cNvSpPr>
          <p:nvPr>
            <p:ph/>
          </p:nvPr>
        </p:nvSpPr>
        <p:spPr>
          <a:xfrm>
            <a:off x="609480" y="1124640"/>
            <a:ext cx="10972440" cy="500112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2B4C4EE3-25E4-44A8-94E9-955DA0633DFB}" type="slidenum">
              <a:t>&lt;#&gt;</a:t>
            </a:fld>
          </a:p>
        </p:txBody>
      </p:sp>
      <p:sp>
        <p:nvSpPr>
          <p:cNvPr id="6" name="PlaceHolder 5"/>
          <p:cNvSpPr>
            <a:spLocks noGrp="1"/>
          </p:cNvSpPr>
          <p:nvPr>
            <p:ph type="dt" idx="10"/>
          </p:nvPr>
        </p:nvSpPr>
        <p:spPr/>
        <p:txBody>
          <a:bodyPr/>
          <a:p>
            <a:r>
              <a:rPr lang="en-U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19" name="PlaceHolder 2"/>
          <p:cNvSpPr>
            <a:spLocks noGrp="1"/>
          </p:cNvSpPr>
          <p:nvPr>
            <p:ph/>
          </p:nvPr>
        </p:nvSpPr>
        <p:spPr>
          <a:xfrm>
            <a:off x="609480" y="1124640"/>
            <a:ext cx="5354280" cy="500112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20" name="PlaceHolder 3"/>
          <p:cNvSpPr>
            <a:spLocks noGrp="1"/>
          </p:cNvSpPr>
          <p:nvPr>
            <p:ph/>
          </p:nvPr>
        </p:nvSpPr>
        <p:spPr>
          <a:xfrm>
            <a:off x="6231960" y="1124640"/>
            <a:ext cx="5354280" cy="500112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B68001B4-F407-4119-B85E-71272677684D}" type="slidenum">
              <a:t>&lt;#&gt;</a:t>
            </a:fld>
          </a:p>
        </p:txBody>
      </p:sp>
      <p:sp>
        <p:nvSpPr>
          <p:cNvPr id="7" name="PlaceHolder 6"/>
          <p:cNvSpPr>
            <a:spLocks noGrp="1"/>
          </p:cNvSpPr>
          <p:nvPr>
            <p:ph type="dt" idx="1"/>
          </p:nvPr>
        </p:nvSpPr>
        <p:spPr/>
        <p:txBody>
          <a:bodyPr/>
          <a:p>
            <a:r>
              <a:rPr lang="en-US"/>
              <a:t/>
            </a: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157" name="PlaceHolder 2"/>
          <p:cNvSpPr>
            <a:spLocks noGrp="1"/>
          </p:cNvSpPr>
          <p:nvPr>
            <p:ph/>
          </p:nvPr>
        </p:nvSpPr>
        <p:spPr>
          <a:xfrm>
            <a:off x="609480" y="1124640"/>
            <a:ext cx="5354280" cy="500112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58" name="PlaceHolder 3"/>
          <p:cNvSpPr>
            <a:spLocks noGrp="1"/>
          </p:cNvSpPr>
          <p:nvPr>
            <p:ph/>
          </p:nvPr>
        </p:nvSpPr>
        <p:spPr>
          <a:xfrm>
            <a:off x="6231960" y="1124640"/>
            <a:ext cx="5354280" cy="500112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5" name="PlaceHolder 4"/>
          <p:cNvSpPr>
            <a:spLocks noGrp="1"/>
          </p:cNvSpPr>
          <p:nvPr>
            <p:ph type="ftr" idx="11"/>
          </p:nvPr>
        </p:nvSpPr>
        <p:spPr/>
        <p:txBody>
          <a:bodyPr/>
          <a:p>
            <a:r>
              <a:t>Footer</a:t>
            </a:r>
          </a:p>
        </p:txBody>
      </p:sp>
      <p:sp>
        <p:nvSpPr>
          <p:cNvPr id="6" name="PlaceHolder 5"/>
          <p:cNvSpPr>
            <a:spLocks noGrp="1"/>
          </p:cNvSpPr>
          <p:nvPr>
            <p:ph type="sldNum" idx="12"/>
          </p:nvPr>
        </p:nvSpPr>
        <p:spPr/>
        <p:txBody>
          <a:bodyPr/>
          <a:p>
            <a:fld id="{D4F571D6-C3C9-4587-AFCE-FA92F1E25EFE}" type="slidenum">
              <a:t>&lt;#&gt;</a:t>
            </a:fld>
          </a:p>
        </p:txBody>
      </p:sp>
      <p:sp>
        <p:nvSpPr>
          <p:cNvPr id="7" name="PlaceHolder 6"/>
          <p:cNvSpPr>
            <a:spLocks noGrp="1"/>
          </p:cNvSpPr>
          <p:nvPr>
            <p:ph type="dt" idx="10"/>
          </p:nvPr>
        </p:nvSpPr>
        <p:spPr/>
        <p:txBody>
          <a:bodyPr/>
          <a:p>
            <a:r>
              <a:rPr lang="en-US"/>
              <a:t/>
            </a: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9"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3" name="PlaceHolder 2"/>
          <p:cNvSpPr>
            <a:spLocks noGrp="1"/>
          </p:cNvSpPr>
          <p:nvPr>
            <p:ph type="ftr" idx="11"/>
          </p:nvPr>
        </p:nvSpPr>
        <p:spPr/>
        <p:txBody>
          <a:bodyPr/>
          <a:p>
            <a:r>
              <a:t>Footer</a:t>
            </a:r>
          </a:p>
        </p:txBody>
      </p:sp>
      <p:sp>
        <p:nvSpPr>
          <p:cNvPr id="4" name="PlaceHolder 3"/>
          <p:cNvSpPr>
            <a:spLocks noGrp="1"/>
          </p:cNvSpPr>
          <p:nvPr>
            <p:ph type="sldNum" idx="12"/>
          </p:nvPr>
        </p:nvSpPr>
        <p:spPr/>
        <p:txBody>
          <a:bodyPr/>
          <a:p>
            <a:fld id="{03D93352-F2FB-41A5-9EED-ACB5AA1E8EE2}" type="slidenum">
              <a:t>&lt;#&gt;</a:t>
            </a:fld>
          </a:p>
        </p:txBody>
      </p:sp>
      <p:sp>
        <p:nvSpPr>
          <p:cNvPr id="5" name="PlaceHolder 4"/>
          <p:cNvSpPr>
            <a:spLocks noGrp="1"/>
          </p:cNvSpPr>
          <p:nvPr>
            <p:ph type="dt" idx="10"/>
          </p:nvPr>
        </p:nvSpPr>
        <p:spPr/>
        <p:txBody>
          <a:bodyPr/>
          <a:p>
            <a:r>
              <a:rPr lang="en-US"/>
              <a:t/>
            </a: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0" name="PlaceHolder 1"/>
          <p:cNvSpPr>
            <a:spLocks noGrp="1"/>
          </p:cNvSpPr>
          <p:nvPr>
            <p:ph type="subTitle"/>
          </p:nvPr>
        </p:nvSpPr>
        <p:spPr>
          <a:xfrm>
            <a:off x="3311640" y="128880"/>
            <a:ext cx="8270280" cy="32803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11"/>
          </p:nvPr>
        </p:nvSpPr>
        <p:spPr/>
        <p:txBody>
          <a:bodyPr/>
          <a:p>
            <a:r>
              <a:t>Footer</a:t>
            </a:r>
          </a:p>
        </p:txBody>
      </p:sp>
      <p:sp>
        <p:nvSpPr>
          <p:cNvPr id="4" name="PlaceHolder 3"/>
          <p:cNvSpPr>
            <a:spLocks noGrp="1"/>
          </p:cNvSpPr>
          <p:nvPr>
            <p:ph type="sldNum" idx="12"/>
          </p:nvPr>
        </p:nvSpPr>
        <p:spPr/>
        <p:txBody>
          <a:bodyPr/>
          <a:p>
            <a:fld id="{D32E0110-04A3-4C33-B755-DC0319085249}" type="slidenum">
              <a:t>&lt;#&gt;</a:t>
            </a:fld>
          </a:p>
        </p:txBody>
      </p:sp>
      <p:sp>
        <p:nvSpPr>
          <p:cNvPr id="5" name="PlaceHolder 4"/>
          <p:cNvSpPr>
            <a:spLocks noGrp="1"/>
          </p:cNvSpPr>
          <p:nvPr>
            <p:ph type="dt" idx="10"/>
          </p:nvPr>
        </p:nvSpPr>
        <p:spPr/>
        <p:txBody>
          <a:bodyPr/>
          <a:p>
            <a:r>
              <a:rPr lang="en-US"/>
              <a:t/>
            </a: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162" name="PlaceHolder 2"/>
          <p:cNvSpPr>
            <a:spLocks noGrp="1"/>
          </p:cNvSpPr>
          <p:nvPr>
            <p:ph/>
          </p:nvPr>
        </p:nvSpPr>
        <p:spPr>
          <a:xfrm>
            <a:off x="609480" y="112464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63" name="PlaceHolder 3"/>
          <p:cNvSpPr>
            <a:spLocks noGrp="1"/>
          </p:cNvSpPr>
          <p:nvPr>
            <p:ph/>
          </p:nvPr>
        </p:nvSpPr>
        <p:spPr>
          <a:xfrm>
            <a:off x="6231960" y="1124640"/>
            <a:ext cx="5354280" cy="500112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64" name="PlaceHolder 4"/>
          <p:cNvSpPr>
            <a:spLocks noGrp="1"/>
          </p:cNvSpPr>
          <p:nvPr>
            <p:ph/>
          </p:nvPr>
        </p:nvSpPr>
        <p:spPr>
          <a:xfrm>
            <a:off x="609480" y="373716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6" name="PlaceHolder 5"/>
          <p:cNvSpPr>
            <a:spLocks noGrp="1"/>
          </p:cNvSpPr>
          <p:nvPr>
            <p:ph type="ftr" idx="11"/>
          </p:nvPr>
        </p:nvSpPr>
        <p:spPr/>
        <p:txBody>
          <a:bodyPr/>
          <a:p>
            <a:r>
              <a:t>Footer</a:t>
            </a:r>
          </a:p>
        </p:txBody>
      </p:sp>
      <p:sp>
        <p:nvSpPr>
          <p:cNvPr id="7" name="PlaceHolder 6"/>
          <p:cNvSpPr>
            <a:spLocks noGrp="1"/>
          </p:cNvSpPr>
          <p:nvPr>
            <p:ph type="sldNum" idx="12"/>
          </p:nvPr>
        </p:nvSpPr>
        <p:spPr/>
        <p:txBody>
          <a:bodyPr/>
          <a:p>
            <a:fld id="{C45326AE-8CE8-43B8-81B0-14625F5CFF59}" type="slidenum">
              <a:t>&lt;#&gt;</a:t>
            </a:fld>
          </a:p>
        </p:txBody>
      </p:sp>
      <p:sp>
        <p:nvSpPr>
          <p:cNvPr id="8" name="PlaceHolder 7"/>
          <p:cNvSpPr>
            <a:spLocks noGrp="1"/>
          </p:cNvSpPr>
          <p:nvPr>
            <p:ph type="dt" idx="10"/>
          </p:nvPr>
        </p:nvSpPr>
        <p:spPr/>
        <p:txBody>
          <a:bodyPr/>
          <a:p>
            <a:r>
              <a:rPr lang="en-US"/>
              <a:t/>
            </a: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166" name="PlaceHolder 2"/>
          <p:cNvSpPr>
            <a:spLocks noGrp="1"/>
          </p:cNvSpPr>
          <p:nvPr>
            <p:ph/>
          </p:nvPr>
        </p:nvSpPr>
        <p:spPr>
          <a:xfrm>
            <a:off x="609480" y="1124640"/>
            <a:ext cx="5354280" cy="500112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67" name="PlaceHolder 3"/>
          <p:cNvSpPr>
            <a:spLocks noGrp="1"/>
          </p:cNvSpPr>
          <p:nvPr>
            <p:ph/>
          </p:nvPr>
        </p:nvSpPr>
        <p:spPr>
          <a:xfrm>
            <a:off x="6231960" y="112464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68" name="PlaceHolder 4"/>
          <p:cNvSpPr>
            <a:spLocks noGrp="1"/>
          </p:cNvSpPr>
          <p:nvPr>
            <p:ph/>
          </p:nvPr>
        </p:nvSpPr>
        <p:spPr>
          <a:xfrm>
            <a:off x="6231960" y="373716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6" name="PlaceHolder 5"/>
          <p:cNvSpPr>
            <a:spLocks noGrp="1"/>
          </p:cNvSpPr>
          <p:nvPr>
            <p:ph type="ftr" idx="11"/>
          </p:nvPr>
        </p:nvSpPr>
        <p:spPr/>
        <p:txBody>
          <a:bodyPr/>
          <a:p>
            <a:r>
              <a:t>Footer</a:t>
            </a:r>
          </a:p>
        </p:txBody>
      </p:sp>
      <p:sp>
        <p:nvSpPr>
          <p:cNvPr id="7" name="PlaceHolder 6"/>
          <p:cNvSpPr>
            <a:spLocks noGrp="1"/>
          </p:cNvSpPr>
          <p:nvPr>
            <p:ph type="sldNum" idx="12"/>
          </p:nvPr>
        </p:nvSpPr>
        <p:spPr/>
        <p:txBody>
          <a:bodyPr/>
          <a:p>
            <a:fld id="{E2CA2A1A-7F46-44BF-BACE-1DF88300638A}" type="slidenum">
              <a:t>&lt;#&gt;</a:t>
            </a:fld>
          </a:p>
        </p:txBody>
      </p:sp>
      <p:sp>
        <p:nvSpPr>
          <p:cNvPr id="8" name="PlaceHolder 7"/>
          <p:cNvSpPr>
            <a:spLocks noGrp="1"/>
          </p:cNvSpPr>
          <p:nvPr>
            <p:ph type="dt" idx="10"/>
          </p:nvPr>
        </p:nvSpPr>
        <p:spPr/>
        <p:txBody>
          <a:bodyPr/>
          <a:p>
            <a:r>
              <a:rPr lang="en-US"/>
              <a:t/>
            </a: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170" name="PlaceHolder 2"/>
          <p:cNvSpPr>
            <a:spLocks noGrp="1"/>
          </p:cNvSpPr>
          <p:nvPr>
            <p:ph/>
          </p:nvPr>
        </p:nvSpPr>
        <p:spPr>
          <a:xfrm>
            <a:off x="609480" y="112464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71" name="PlaceHolder 3"/>
          <p:cNvSpPr>
            <a:spLocks noGrp="1"/>
          </p:cNvSpPr>
          <p:nvPr>
            <p:ph/>
          </p:nvPr>
        </p:nvSpPr>
        <p:spPr>
          <a:xfrm>
            <a:off x="6231960" y="112464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72" name="PlaceHolder 4"/>
          <p:cNvSpPr>
            <a:spLocks noGrp="1"/>
          </p:cNvSpPr>
          <p:nvPr>
            <p:ph/>
          </p:nvPr>
        </p:nvSpPr>
        <p:spPr>
          <a:xfrm>
            <a:off x="609480" y="3737160"/>
            <a:ext cx="109724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6" name="PlaceHolder 5"/>
          <p:cNvSpPr>
            <a:spLocks noGrp="1"/>
          </p:cNvSpPr>
          <p:nvPr>
            <p:ph type="ftr" idx="11"/>
          </p:nvPr>
        </p:nvSpPr>
        <p:spPr/>
        <p:txBody>
          <a:bodyPr/>
          <a:p>
            <a:r>
              <a:t>Footer</a:t>
            </a:r>
          </a:p>
        </p:txBody>
      </p:sp>
      <p:sp>
        <p:nvSpPr>
          <p:cNvPr id="7" name="PlaceHolder 6"/>
          <p:cNvSpPr>
            <a:spLocks noGrp="1"/>
          </p:cNvSpPr>
          <p:nvPr>
            <p:ph type="sldNum" idx="12"/>
          </p:nvPr>
        </p:nvSpPr>
        <p:spPr/>
        <p:txBody>
          <a:bodyPr/>
          <a:p>
            <a:fld id="{FFA13E69-7153-4234-BFC2-D7AFA8BF9FC3}" type="slidenum">
              <a:t>&lt;#&gt;</a:t>
            </a:fld>
          </a:p>
        </p:txBody>
      </p:sp>
      <p:sp>
        <p:nvSpPr>
          <p:cNvPr id="8" name="PlaceHolder 7"/>
          <p:cNvSpPr>
            <a:spLocks noGrp="1"/>
          </p:cNvSpPr>
          <p:nvPr>
            <p:ph type="dt" idx="10"/>
          </p:nvPr>
        </p:nvSpPr>
        <p:spPr/>
        <p:txBody>
          <a:bodyPr/>
          <a:p>
            <a:r>
              <a:rPr lang="en-US"/>
              <a:t/>
            </a: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174" name="PlaceHolder 2"/>
          <p:cNvSpPr>
            <a:spLocks noGrp="1"/>
          </p:cNvSpPr>
          <p:nvPr>
            <p:ph/>
          </p:nvPr>
        </p:nvSpPr>
        <p:spPr>
          <a:xfrm>
            <a:off x="609480" y="1124640"/>
            <a:ext cx="109724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75" name="PlaceHolder 3"/>
          <p:cNvSpPr>
            <a:spLocks noGrp="1"/>
          </p:cNvSpPr>
          <p:nvPr>
            <p:ph/>
          </p:nvPr>
        </p:nvSpPr>
        <p:spPr>
          <a:xfrm>
            <a:off x="609480" y="3737160"/>
            <a:ext cx="109724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5" name="PlaceHolder 4"/>
          <p:cNvSpPr>
            <a:spLocks noGrp="1"/>
          </p:cNvSpPr>
          <p:nvPr>
            <p:ph type="ftr" idx="11"/>
          </p:nvPr>
        </p:nvSpPr>
        <p:spPr/>
        <p:txBody>
          <a:bodyPr/>
          <a:p>
            <a:r>
              <a:t>Footer</a:t>
            </a:r>
          </a:p>
        </p:txBody>
      </p:sp>
      <p:sp>
        <p:nvSpPr>
          <p:cNvPr id="6" name="PlaceHolder 5"/>
          <p:cNvSpPr>
            <a:spLocks noGrp="1"/>
          </p:cNvSpPr>
          <p:nvPr>
            <p:ph type="sldNum" idx="12"/>
          </p:nvPr>
        </p:nvSpPr>
        <p:spPr/>
        <p:txBody>
          <a:bodyPr/>
          <a:p>
            <a:fld id="{D1119408-1CF7-49A5-B023-E67C73BE9A82}" type="slidenum">
              <a:t>&lt;#&gt;</a:t>
            </a:fld>
          </a:p>
        </p:txBody>
      </p:sp>
      <p:sp>
        <p:nvSpPr>
          <p:cNvPr id="7" name="PlaceHolder 6"/>
          <p:cNvSpPr>
            <a:spLocks noGrp="1"/>
          </p:cNvSpPr>
          <p:nvPr>
            <p:ph type="dt" idx="10"/>
          </p:nvPr>
        </p:nvSpPr>
        <p:spPr/>
        <p:txBody>
          <a:bodyPr/>
          <a:p>
            <a:r>
              <a:rPr lang="en-US"/>
              <a:t/>
            </a: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177" name="PlaceHolder 2"/>
          <p:cNvSpPr>
            <a:spLocks noGrp="1"/>
          </p:cNvSpPr>
          <p:nvPr>
            <p:ph/>
          </p:nvPr>
        </p:nvSpPr>
        <p:spPr>
          <a:xfrm>
            <a:off x="609480" y="112464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78" name="PlaceHolder 3"/>
          <p:cNvSpPr>
            <a:spLocks noGrp="1"/>
          </p:cNvSpPr>
          <p:nvPr>
            <p:ph/>
          </p:nvPr>
        </p:nvSpPr>
        <p:spPr>
          <a:xfrm>
            <a:off x="6231960" y="112464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79" name="PlaceHolder 4"/>
          <p:cNvSpPr>
            <a:spLocks noGrp="1"/>
          </p:cNvSpPr>
          <p:nvPr>
            <p:ph/>
          </p:nvPr>
        </p:nvSpPr>
        <p:spPr>
          <a:xfrm>
            <a:off x="609480" y="373716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80" name="PlaceHolder 5"/>
          <p:cNvSpPr>
            <a:spLocks noGrp="1"/>
          </p:cNvSpPr>
          <p:nvPr>
            <p:ph/>
          </p:nvPr>
        </p:nvSpPr>
        <p:spPr>
          <a:xfrm>
            <a:off x="6231960" y="373716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7" name="PlaceHolder 6"/>
          <p:cNvSpPr>
            <a:spLocks noGrp="1"/>
          </p:cNvSpPr>
          <p:nvPr>
            <p:ph type="ftr" idx="11"/>
          </p:nvPr>
        </p:nvSpPr>
        <p:spPr/>
        <p:txBody>
          <a:bodyPr/>
          <a:p>
            <a:r>
              <a:t>Footer</a:t>
            </a:r>
          </a:p>
        </p:txBody>
      </p:sp>
      <p:sp>
        <p:nvSpPr>
          <p:cNvPr id="8" name="PlaceHolder 7"/>
          <p:cNvSpPr>
            <a:spLocks noGrp="1"/>
          </p:cNvSpPr>
          <p:nvPr>
            <p:ph type="sldNum" idx="12"/>
          </p:nvPr>
        </p:nvSpPr>
        <p:spPr/>
        <p:txBody>
          <a:bodyPr/>
          <a:p>
            <a:fld id="{6CD354AA-424D-4F41-957E-D4EA2EC34980}" type="slidenum">
              <a:t>&lt;#&gt;</a:t>
            </a:fld>
          </a:p>
        </p:txBody>
      </p:sp>
      <p:sp>
        <p:nvSpPr>
          <p:cNvPr id="9" name="PlaceHolder 8"/>
          <p:cNvSpPr>
            <a:spLocks noGrp="1"/>
          </p:cNvSpPr>
          <p:nvPr>
            <p:ph type="dt" idx="10"/>
          </p:nvPr>
        </p:nvSpPr>
        <p:spPr/>
        <p:txBody>
          <a:bodyPr/>
          <a:p>
            <a:r>
              <a:rPr lang="en-US"/>
              <a:t/>
            </a: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182" name="PlaceHolder 2"/>
          <p:cNvSpPr>
            <a:spLocks noGrp="1"/>
          </p:cNvSpPr>
          <p:nvPr>
            <p:ph/>
          </p:nvPr>
        </p:nvSpPr>
        <p:spPr>
          <a:xfrm>
            <a:off x="609480" y="1124640"/>
            <a:ext cx="35330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83" name="PlaceHolder 3"/>
          <p:cNvSpPr>
            <a:spLocks noGrp="1"/>
          </p:cNvSpPr>
          <p:nvPr>
            <p:ph/>
          </p:nvPr>
        </p:nvSpPr>
        <p:spPr>
          <a:xfrm>
            <a:off x="4319640" y="1124640"/>
            <a:ext cx="35330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84" name="PlaceHolder 4"/>
          <p:cNvSpPr>
            <a:spLocks noGrp="1"/>
          </p:cNvSpPr>
          <p:nvPr>
            <p:ph/>
          </p:nvPr>
        </p:nvSpPr>
        <p:spPr>
          <a:xfrm>
            <a:off x="8029800" y="1124640"/>
            <a:ext cx="35330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85" name="PlaceHolder 5"/>
          <p:cNvSpPr>
            <a:spLocks noGrp="1"/>
          </p:cNvSpPr>
          <p:nvPr>
            <p:ph/>
          </p:nvPr>
        </p:nvSpPr>
        <p:spPr>
          <a:xfrm>
            <a:off x="609480" y="3737160"/>
            <a:ext cx="35330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86" name="PlaceHolder 6"/>
          <p:cNvSpPr>
            <a:spLocks noGrp="1"/>
          </p:cNvSpPr>
          <p:nvPr>
            <p:ph/>
          </p:nvPr>
        </p:nvSpPr>
        <p:spPr>
          <a:xfrm>
            <a:off x="4319640" y="3737160"/>
            <a:ext cx="35330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187" name="PlaceHolder 7"/>
          <p:cNvSpPr>
            <a:spLocks noGrp="1"/>
          </p:cNvSpPr>
          <p:nvPr>
            <p:ph/>
          </p:nvPr>
        </p:nvSpPr>
        <p:spPr>
          <a:xfrm>
            <a:off x="8029800" y="3737160"/>
            <a:ext cx="35330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9" name="PlaceHolder 8"/>
          <p:cNvSpPr>
            <a:spLocks noGrp="1"/>
          </p:cNvSpPr>
          <p:nvPr>
            <p:ph type="ftr" idx="11"/>
          </p:nvPr>
        </p:nvSpPr>
        <p:spPr/>
        <p:txBody>
          <a:bodyPr/>
          <a:p>
            <a:r>
              <a:t>Footer</a:t>
            </a:r>
          </a:p>
        </p:txBody>
      </p:sp>
      <p:sp>
        <p:nvSpPr>
          <p:cNvPr id="10" name="PlaceHolder 9"/>
          <p:cNvSpPr>
            <a:spLocks noGrp="1"/>
          </p:cNvSpPr>
          <p:nvPr>
            <p:ph type="sldNum" idx="12"/>
          </p:nvPr>
        </p:nvSpPr>
        <p:spPr/>
        <p:txBody>
          <a:bodyPr/>
          <a:p>
            <a:fld id="{B7251AC6-5101-4A9D-A3CD-C93AB42412E4}" type="slidenum">
              <a:t>&lt;#&gt;</a:t>
            </a:fld>
          </a:p>
        </p:txBody>
      </p:sp>
      <p:sp>
        <p:nvSpPr>
          <p:cNvPr id="11" name="PlaceHolder 10"/>
          <p:cNvSpPr>
            <a:spLocks noGrp="1"/>
          </p:cNvSpPr>
          <p:nvPr>
            <p:ph type="dt" idx="10"/>
          </p:nvPr>
        </p:nvSpPr>
        <p:spPr/>
        <p:txBody>
          <a:bodyPr/>
          <a:p>
            <a:r>
              <a:rPr lang="en-US"/>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1"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2C96D448-F8B9-432C-80E9-891F3CE300EB}" type="slidenum">
              <a:t>&lt;#&gt;</a:t>
            </a:fld>
          </a:p>
        </p:txBody>
      </p:sp>
      <p:sp>
        <p:nvSpPr>
          <p:cNvPr id="5" name="PlaceHolder 4"/>
          <p:cNvSpPr>
            <a:spLocks noGrp="1"/>
          </p:cNvSpPr>
          <p:nvPr>
            <p:ph type="dt" idx="1"/>
          </p:nvPr>
        </p:nvSpPr>
        <p:spPr/>
        <p:txBody>
          <a:bodyPr/>
          <a:p>
            <a:r>
              <a:rPr lang="en-US"/>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 name="PlaceHolder 1"/>
          <p:cNvSpPr>
            <a:spLocks noGrp="1"/>
          </p:cNvSpPr>
          <p:nvPr>
            <p:ph type="subTitle"/>
          </p:nvPr>
        </p:nvSpPr>
        <p:spPr>
          <a:xfrm>
            <a:off x="3311640" y="128880"/>
            <a:ext cx="8270280" cy="32803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873FCCF3-BD82-4D89-8883-0BAB3D00D0ED}" type="slidenum">
              <a:t>&lt;#&gt;</a:t>
            </a:fld>
          </a:p>
        </p:txBody>
      </p:sp>
      <p:sp>
        <p:nvSpPr>
          <p:cNvPr id="5" name="PlaceHolder 4"/>
          <p:cNvSpPr>
            <a:spLocks noGrp="1"/>
          </p:cNvSpPr>
          <p:nvPr>
            <p:ph type="dt" idx="1"/>
          </p:nvPr>
        </p:nvSpPr>
        <p:spPr/>
        <p:txBody>
          <a:bodyPr/>
          <a:p>
            <a:r>
              <a:rPr lang="en-US"/>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24" name="PlaceHolder 2"/>
          <p:cNvSpPr>
            <a:spLocks noGrp="1"/>
          </p:cNvSpPr>
          <p:nvPr>
            <p:ph/>
          </p:nvPr>
        </p:nvSpPr>
        <p:spPr>
          <a:xfrm>
            <a:off x="609480" y="112464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25" name="PlaceHolder 3"/>
          <p:cNvSpPr>
            <a:spLocks noGrp="1"/>
          </p:cNvSpPr>
          <p:nvPr>
            <p:ph/>
          </p:nvPr>
        </p:nvSpPr>
        <p:spPr>
          <a:xfrm>
            <a:off x="6231960" y="1124640"/>
            <a:ext cx="5354280" cy="500112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26" name="PlaceHolder 4"/>
          <p:cNvSpPr>
            <a:spLocks noGrp="1"/>
          </p:cNvSpPr>
          <p:nvPr>
            <p:ph/>
          </p:nvPr>
        </p:nvSpPr>
        <p:spPr>
          <a:xfrm>
            <a:off x="609480" y="373716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C6450F5A-F5D2-4118-8BE8-847E2735415F}" type="slidenum">
              <a:t>&lt;#&gt;</a:t>
            </a:fld>
          </a:p>
        </p:txBody>
      </p:sp>
      <p:sp>
        <p:nvSpPr>
          <p:cNvPr id="8" name="PlaceHolder 7"/>
          <p:cNvSpPr>
            <a:spLocks noGrp="1"/>
          </p:cNvSpPr>
          <p:nvPr>
            <p:ph type="dt" idx="1"/>
          </p:nvPr>
        </p:nvSpPr>
        <p:spPr/>
        <p:txBody>
          <a:bodyPr/>
          <a:p>
            <a:r>
              <a:rPr lang="en-US"/>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28" name="PlaceHolder 2"/>
          <p:cNvSpPr>
            <a:spLocks noGrp="1"/>
          </p:cNvSpPr>
          <p:nvPr>
            <p:ph/>
          </p:nvPr>
        </p:nvSpPr>
        <p:spPr>
          <a:xfrm>
            <a:off x="609480" y="1124640"/>
            <a:ext cx="5354280" cy="500112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29" name="PlaceHolder 3"/>
          <p:cNvSpPr>
            <a:spLocks noGrp="1"/>
          </p:cNvSpPr>
          <p:nvPr>
            <p:ph/>
          </p:nvPr>
        </p:nvSpPr>
        <p:spPr>
          <a:xfrm>
            <a:off x="6231960" y="112464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30" name="PlaceHolder 4"/>
          <p:cNvSpPr>
            <a:spLocks noGrp="1"/>
          </p:cNvSpPr>
          <p:nvPr>
            <p:ph/>
          </p:nvPr>
        </p:nvSpPr>
        <p:spPr>
          <a:xfrm>
            <a:off x="6231960" y="373716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D1B1FA6F-582B-420F-A7BE-AD444BDD49CF}" type="slidenum">
              <a:t>&lt;#&gt;</a:t>
            </a:fld>
          </a:p>
        </p:txBody>
      </p:sp>
      <p:sp>
        <p:nvSpPr>
          <p:cNvPr id="8" name="PlaceHolder 7"/>
          <p:cNvSpPr>
            <a:spLocks noGrp="1"/>
          </p:cNvSpPr>
          <p:nvPr>
            <p:ph type="dt" idx="1"/>
          </p:nvPr>
        </p:nvSpPr>
        <p:spPr/>
        <p:txBody>
          <a:bodyPr/>
          <a:p>
            <a:r>
              <a:rPr lang="en-US"/>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3311640" y="128880"/>
            <a:ext cx="8270280" cy="707400"/>
          </a:xfrm>
          <a:prstGeom prst="rect">
            <a:avLst/>
          </a:prstGeom>
          <a:noFill/>
          <a:ln w="0">
            <a:noFill/>
          </a:ln>
        </p:spPr>
        <p:txBody>
          <a:bodyPr lIns="0" rIns="0" tIns="0" bIns="0" anchor="ctr">
            <a:noAutofit/>
          </a:bodyPr>
          <a:p>
            <a:endParaRPr b="0" lang="id-ID" sz="1800" spc="-1" strike="noStrike">
              <a:solidFill>
                <a:srgbClr val="000000"/>
              </a:solidFill>
              <a:latin typeface="Calibri"/>
            </a:endParaRPr>
          </a:p>
        </p:txBody>
      </p:sp>
      <p:sp>
        <p:nvSpPr>
          <p:cNvPr id="32" name="PlaceHolder 2"/>
          <p:cNvSpPr>
            <a:spLocks noGrp="1"/>
          </p:cNvSpPr>
          <p:nvPr>
            <p:ph/>
          </p:nvPr>
        </p:nvSpPr>
        <p:spPr>
          <a:xfrm>
            <a:off x="609480" y="112464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33" name="PlaceHolder 3"/>
          <p:cNvSpPr>
            <a:spLocks noGrp="1"/>
          </p:cNvSpPr>
          <p:nvPr>
            <p:ph/>
          </p:nvPr>
        </p:nvSpPr>
        <p:spPr>
          <a:xfrm>
            <a:off x="6231960" y="1124640"/>
            <a:ext cx="535428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34" name="PlaceHolder 4"/>
          <p:cNvSpPr>
            <a:spLocks noGrp="1"/>
          </p:cNvSpPr>
          <p:nvPr>
            <p:ph/>
          </p:nvPr>
        </p:nvSpPr>
        <p:spPr>
          <a:xfrm>
            <a:off x="609480" y="3737160"/>
            <a:ext cx="10972440" cy="2385360"/>
          </a:xfrm>
          <a:prstGeom prst="rect">
            <a:avLst/>
          </a:prstGeom>
          <a:noFill/>
          <a:ln w="0">
            <a:noFill/>
          </a:ln>
        </p:spPr>
        <p:txBody>
          <a:bodyPr lIns="0" rIns="0" tIns="0" bIns="0" anchor="t">
            <a:normAutofit/>
          </a:bodyPr>
          <a:p>
            <a:endParaRPr b="0" lang="id-ID" sz="32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973362EB-B554-42D1-873C-B98DF4D7557A}" type="slidenum">
              <a:t>&lt;#&gt;</a:t>
            </a:fld>
          </a:p>
        </p:txBody>
      </p:sp>
      <p:sp>
        <p:nvSpPr>
          <p:cNvPr id="8" name="PlaceHolder 7"/>
          <p:cNvSpPr>
            <a:spLocks noGrp="1"/>
          </p:cNvSpPr>
          <p:nvPr>
            <p:ph type="dt" idx="1"/>
          </p:nvPr>
        </p:nvSpPr>
        <p:spPr/>
        <p:txBody>
          <a:bodyPr/>
          <a:p>
            <a:r>
              <a:rPr lang="en-U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microsoft.com/office/2007/relationships/hdphoto" Target="../media/hdphoto1.wdp"/><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png"/><Relationship Id="rId8" Type="http://schemas.openxmlformats.org/officeDocument/2006/relationships/slideLayout" Target="../slideLayouts/slideLayout1.xml"/><Relationship Id="rId9" Type="http://schemas.openxmlformats.org/officeDocument/2006/relationships/slideLayout" Target="../slideLayouts/slideLayout2.xml"/><Relationship Id="rId10" Type="http://schemas.openxmlformats.org/officeDocument/2006/relationships/slideLayout" Target="../slideLayouts/slideLayout3.xml"/><Relationship Id="rId11" Type="http://schemas.openxmlformats.org/officeDocument/2006/relationships/slideLayout" Target="../slideLayouts/slideLayout4.xml"/><Relationship Id="rId12" Type="http://schemas.openxmlformats.org/officeDocument/2006/relationships/slideLayout" Target="../slideLayouts/slideLayout5.xml"/><Relationship Id="rId13" Type="http://schemas.openxmlformats.org/officeDocument/2006/relationships/slideLayout" Target="../slideLayouts/slideLayout6.xml"/><Relationship Id="rId14" Type="http://schemas.openxmlformats.org/officeDocument/2006/relationships/slideLayout" Target="../slideLayouts/slideLayout7.xml"/><Relationship Id="rId15" Type="http://schemas.openxmlformats.org/officeDocument/2006/relationships/slideLayout" Target="../slideLayouts/slideLayout8.xml"/><Relationship Id="rId16" Type="http://schemas.openxmlformats.org/officeDocument/2006/relationships/slideLayout" Target="../slideLayouts/slideLayout9.xml"/><Relationship Id="rId17" Type="http://schemas.openxmlformats.org/officeDocument/2006/relationships/slideLayout" Target="../slideLayouts/slideLayout10.xml"/><Relationship Id="rId18" Type="http://schemas.openxmlformats.org/officeDocument/2006/relationships/slideLayout" Target="../slideLayouts/slideLayout11.xml"/><Relationship Id="rId19"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6.png"/><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slideLayout" Target="../slideLayouts/slideLayout18.xml"/><Relationship Id="rId11" Type="http://schemas.openxmlformats.org/officeDocument/2006/relationships/slideLayout" Target="../slideLayouts/slideLayout19.xml"/><Relationship Id="rId12" Type="http://schemas.openxmlformats.org/officeDocument/2006/relationships/slideLayout" Target="../slideLayouts/slideLayout20.xml"/><Relationship Id="rId13" Type="http://schemas.openxmlformats.org/officeDocument/2006/relationships/slideLayout" Target="../slideLayouts/slideLayout21.xml"/><Relationship Id="rId14" Type="http://schemas.openxmlformats.org/officeDocument/2006/relationships/slideLayout" Target="../slideLayouts/slideLayout22.xml"/><Relationship Id="rId15" Type="http://schemas.openxmlformats.org/officeDocument/2006/relationships/slideLayout" Target="../slideLayouts/slideLayout23.xml"/><Relationship Id="rId16"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9.png"/><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slideLayout" Target="../slideLayouts/slideLayout33.xml"/><Relationship Id="rId14" Type="http://schemas.openxmlformats.org/officeDocument/2006/relationships/slideLayout" Target="../slideLayouts/slideLayout34.xml"/><Relationship Id="rId15" Type="http://schemas.openxmlformats.org/officeDocument/2006/relationships/slideLayout" Target="../slideLayouts/slideLayout35.xml"/><Relationship Id="rId16"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2.png"/><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 Id="rId11" Type="http://schemas.openxmlformats.org/officeDocument/2006/relationships/slideLayout" Target="../slideLayouts/slideLayout43.xml"/><Relationship Id="rId12" Type="http://schemas.openxmlformats.org/officeDocument/2006/relationships/slideLayout" Target="../slideLayouts/slideLayout44.xml"/><Relationship Id="rId13" Type="http://schemas.openxmlformats.org/officeDocument/2006/relationships/slideLayout" Target="../slideLayouts/slideLayout45.xml"/><Relationship Id="rId14" Type="http://schemas.openxmlformats.org/officeDocument/2006/relationships/slideLayout" Target="../slideLayouts/slideLayout46.xml"/><Relationship Id="rId15" Type="http://schemas.openxmlformats.org/officeDocument/2006/relationships/slideLayout" Target="../slideLayouts/slideLayout47.xml"/><Relationship Id="rId16"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Picture 2" descr="Info dan Berita Sawit Terkini | PASPIMonitor"/>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4821" t="0" r="5352" b="0"/>
          <a:stretch/>
        </p:blipFill>
        <p:spPr>
          <a:xfrm>
            <a:off x="74520" y="858240"/>
            <a:ext cx="12117240" cy="5461560"/>
          </a:xfrm>
          <a:prstGeom prst="rect">
            <a:avLst/>
          </a:prstGeom>
          <a:ln w="0">
            <a:noFill/>
          </a:ln>
        </p:spPr>
      </p:pic>
      <p:sp>
        <p:nvSpPr>
          <p:cNvPr id="1" name="Rectangle 11"/>
          <p:cNvSpPr/>
          <p:nvPr/>
        </p:nvSpPr>
        <p:spPr>
          <a:xfrm>
            <a:off x="0" y="1035360"/>
            <a:ext cx="12214440" cy="530568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p:style>
      </p:sp>
      <p:pic>
        <p:nvPicPr>
          <p:cNvPr id="2" name="Picture 6" descr="BPJS_PPT template-17.jpg"/>
          <p:cNvPicPr/>
          <p:nvPr/>
        </p:nvPicPr>
        <p:blipFill>
          <a:blip r:embed="rId4"/>
          <a:srcRect l="0" t="93947" r="0" b="0"/>
          <a:stretch/>
        </p:blipFill>
        <p:spPr>
          <a:xfrm>
            <a:off x="0" y="6444000"/>
            <a:ext cx="12191760" cy="413640"/>
          </a:xfrm>
          <a:prstGeom prst="rect">
            <a:avLst/>
          </a:prstGeom>
          <a:ln w="0">
            <a:noFill/>
          </a:ln>
        </p:spPr>
      </p:pic>
      <p:sp>
        <p:nvSpPr>
          <p:cNvPr id="3" name="Straight Connector 8"/>
          <p:cNvSpPr/>
          <p:nvPr/>
        </p:nvSpPr>
        <p:spPr>
          <a:xfrm>
            <a:off x="711000" y="980640"/>
            <a:ext cx="10965960" cy="360"/>
          </a:xfrm>
          <a:prstGeom prst="line">
            <a:avLst/>
          </a:prstGeom>
          <a:ln>
            <a:solidFill>
              <a:srgbClr val="1ba33f"/>
            </a:solidFill>
            <a:round/>
          </a:ln>
        </p:spPr>
        <p:style>
          <a:lnRef idx="1">
            <a:schemeClr val="accent1"/>
          </a:lnRef>
          <a:fillRef idx="0">
            <a:schemeClr val="accent1"/>
          </a:fillRef>
          <a:effectRef idx="0">
            <a:schemeClr val="accent1"/>
          </a:effectRef>
          <a:fontRef idx="minor"/>
        </p:style>
      </p:sp>
      <p:pic>
        <p:nvPicPr>
          <p:cNvPr id="4" name="Picture 9" descr=""/>
          <p:cNvPicPr/>
          <p:nvPr/>
        </p:nvPicPr>
        <p:blipFill>
          <a:blip r:embed="rId5"/>
          <a:stretch/>
        </p:blipFill>
        <p:spPr>
          <a:xfrm>
            <a:off x="585360" y="28800"/>
            <a:ext cx="2260440" cy="951480"/>
          </a:xfrm>
          <a:prstGeom prst="rect">
            <a:avLst/>
          </a:prstGeom>
          <a:ln w="0">
            <a:noFill/>
          </a:ln>
        </p:spPr>
      </p:pic>
      <p:sp>
        <p:nvSpPr>
          <p:cNvPr id="5" name="Rectangle 8"/>
          <p:cNvSpPr/>
          <p:nvPr/>
        </p:nvSpPr>
        <p:spPr>
          <a:xfrm>
            <a:off x="-303840" y="-99360"/>
            <a:ext cx="13024080" cy="720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6" name="PlaceHolder 1"/>
          <p:cNvSpPr>
            <a:spLocks noGrp="1"/>
          </p:cNvSpPr>
          <p:nvPr>
            <p:ph type="dt" idx="1"/>
          </p:nvPr>
        </p:nvSpPr>
        <p:spPr>
          <a:xfrm>
            <a:off x="586800" y="6453360"/>
            <a:ext cx="2844360" cy="364680"/>
          </a:xfrm>
          <a:prstGeom prst="rect">
            <a:avLst/>
          </a:prstGeom>
          <a:noFill/>
          <a:ln w="0">
            <a:noFill/>
          </a:ln>
        </p:spPr>
        <p:txBody>
          <a:bodyPr anchor="ctr">
            <a:noAutofit/>
          </a:bodyPr>
          <a:lstStyle>
            <a:lvl1pPr>
              <a:lnSpc>
                <a:spcPct val="100000"/>
              </a:lnSpc>
              <a:buNone/>
              <a:defRPr b="0" lang="en-ID" sz="1200" spc="-1" strike="noStrike">
                <a:solidFill>
                  <a:srgbClr val="8b8b8b"/>
                </a:solidFill>
                <a:latin typeface="Calibri"/>
              </a:defRPr>
            </a:lvl1pPr>
          </a:lstStyle>
          <a:p>
            <a:pPr>
              <a:lnSpc>
                <a:spcPct val="100000"/>
              </a:lnSpc>
              <a:buNone/>
            </a:pPr>
            <a:r>
              <a:rPr b="0" lang="en-ID" sz="1200" spc="-1" strike="noStrike">
                <a:solidFill>
                  <a:srgbClr val="8b8b8b"/>
                </a:solidFill>
                <a:latin typeface="Calibri"/>
              </a:rPr>
              <a:t>&lt;date/time&gt;</a:t>
            </a:r>
            <a:endParaRPr b="0" lang="en-US" sz="1200" spc="-1" strike="noStrike">
              <a:latin typeface="Times New Roman"/>
            </a:endParaRPr>
          </a:p>
        </p:txBody>
      </p:sp>
      <p:sp>
        <p:nvSpPr>
          <p:cNvPr id="7" name="PlaceHolder 2"/>
          <p:cNvSpPr>
            <a:spLocks noGrp="1"/>
          </p:cNvSpPr>
          <p:nvPr>
            <p:ph type="ftr" idx="2"/>
          </p:nvPr>
        </p:nvSpPr>
        <p:spPr>
          <a:xfrm>
            <a:off x="4064040" y="6468480"/>
            <a:ext cx="4551840" cy="364680"/>
          </a:xfrm>
          <a:prstGeom prst="rect">
            <a:avLst/>
          </a:prstGeom>
          <a:noFill/>
          <a:ln w="0">
            <a:noFill/>
          </a:ln>
        </p:spPr>
        <p:txBody>
          <a:bodyPr anchor="ctr">
            <a:noAutofit/>
          </a:bodyPr>
          <a:lstStyle>
            <a:lvl1pPr algn="ctr">
              <a:lnSpc>
                <a:spcPct val="100000"/>
              </a:lnSpc>
              <a:buNone/>
              <a:defRPr b="0" lang="id-ID" sz="1200" spc="-1" strike="noStrike">
                <a:solidFill>
                  <a:srgbClr val="8b8b8b"/>
                </a:solidFill>
                <a:latin typeface="Calibri"/>
              </a:defRPr>
            </a:lvl1pPr>
          </a:lstStyle>
          <a:p>
            <a:pPr algn="ctr">
              <a:lnSpc>
                <a:spcPct val="100000"/>
              </a:lnSpc>
              <a:buNone/>
            </a:pPr>
            <a:r>
              <a:rPr b="0" lang="id-ID" sz="1200" spc="-1" strike="noStrike">
                <a:solidFill>
                  <a:srgbClr val="8b8b8b"/>
                </a:solidFill>
                <a:latin typeface="Calibri"/>
              </a:rPr>
              <a:t>&lt;footer&gt;</a:t>
            </a:r>
            <a:endParaRPr b="0" lang="en-US" sz="1200" spc="-1" strike="noStrike">
              <a:latin typeface="Times New Roman"/>
            </a:endParaRPr>
          </a:p>
        </p:txBody>
      </p:sp>
      <p:sp>
        <p:nvSpPr>
          <p:cNvPr id="8" name="PlaceHolder 3"/>
          <p:cNvSpPr>
            <a:spLocks noGrp="1"/>
          </p:cNvSpPr>
          <p:nvPr>
            <p:ph type="sldNum" idx="3"/>
          </p:nvPr>
        </p:nvSpPr>
        <p:spPr>
          <a:xfrm>
            <a:off x="10416600" y="6444000"/>
            <a:ext cx="1260360" cy="364680"/>
          </a:xfrm>
          <a:prstGeom prst="rect">
            <a:avLst/>
          </a:prstGeom>
          <a:noFill/>
          <a:ln w="0">
            <a:noFill/>
          </a:ln>
        </p:spPr>
        <p:txBody>
          <a:bodyPr anchor="ctr">
            <a:noAutofit/>
          </a:bodyPr>
          <a:lstStyle>
            <a:lvl1pPr algn="r">
              <a:lnSpc>
                <a:spcPct val="100000"/>
              </a:lnSpc>
              <a:buNone/>
              <a:defRPr b="0" lang="id-ID" sz="1200" spc="-1" strike="noStrike">
                <a:solidFill>
                  <a:srgbClr val="ffffff"/>
                </a:solidFill>
                <a:latin typeface="Calibri"/>
              </a:defRPr>
            </a:lvl1pPr>
          </a:lstStyle>
          <a:p>
            <a:pPr algn="r">
              <a:lnSpc>
                <a:spcPct val="100000"/>
              </a:lnSpc>
              <a:buNone/>
            </a:pPr>
            <a:fld id="{63140361-C71C-43BA-BA55-379F7DD5AB7C}" type="slidenum">
              <a:rPr b="0" lang="id-ID" sz="1200" spc="-1" strike="noStrike">
                <a:solidFill>
                  <a:srgbClr val="ffffff"/>
                </a:solidFill>
                <a:latin typeface="Calibri"/>
              </a:rPr>
              <a:t>&lt;number&gt;</a:t>
            </a:fld>
            <a:endParaRPr b="0" lang="en-US" sz="1200" spc="-1" strike="noStrike">
              <a:latin typeface="Times New Roman"/>
            </a:endParaRPr>
          </a:p>
        </p:txBody>
      </p:sp>
      <p:pic>
        <p:nvPicPr>
          <p:cNvPr id="9" name="Picture 6" descr="BPJS_PPT template1-15.jpg"/>
          <p:cNvPicPr/>
          <p:nvPr/>
        </p:nvPicPr>
        <p:blipFill>
          <a:blip r:embed="rId6"/>
          <a:stretch/>
        </p:blipFill>
        <p:spPr>
          <a:xfrm>
            <a:off x="2567520" y="-131760"/>
            <a:ext cx="10172160" cy="7232760"/>
          </a:xfrm>
          <a:prstGeom prst="rect">
            <a:avLst/>
          </a:prstGeom>
          <a:ln w="0">
            <a:noFill/>
          </a:ln>
        </p:spPr>
      </p:pic>
      <p:sp>
        <p:nvSpPr>
          <p:cNvPr id="10" name="PlaceHolder 4"/>
          <p:cNvSpPr>
            <a:spLocks noGrp="1"/>
          </p:cNvSpPr>
          <p:nvPr>
            <p:ph type="title"/>
          </p:nvPr>
        </p:nvSpPr>
        <p:spPr>
          <a:xfrm>
            <a:off x="914400" y="2130480"/>
            <a:ext cx="8637480" cy="1469520"/>
          </a:xfrm>
          <a:prstGeom prst="rect">
            <a:avLst/>
          </a:prstGeom>
          <a:noFill/>
          <a:ln w="0">
            <a:noFill/>
          </a:ln>
        </p:spPr>
        <p:txBody>
          <a:bodyPr anchor="ctr">
            <a:noAutofit/>
          </a:bodyPr>
          <a:p>
            <a:pPr algn="ctr">
              <a:lnSpc>
                <a:spcPct val="100000"/>
              </a:lnSpc>
              <a:buNone/>
            </a:pPr>
            <a:r>
              <a:rPr b="0" lang="en-US" sz="3200" spc="-1" strike="noStrike">
                <a:solidFill>
                  <a:srgbClr val="000000"/>
                </a:solidFill>
                <a:latin typeface="Calibri"/>
              </a:rPr>
              <a:t>Click to </a:t>
            </a:r>
            <a:r>
              <a:rPr b="0" lang="en-US" sz="3200" spc="-1" strike="noStrike">
                <a:solidFill>
                  <a:srgbClr val="000000"/>
                </a:solidFill>
                <a:latin typeface="Calibri"/>
              </a:rPr>
              <a:t>edit Master </a:t>
            </a:r>
            <a:r>
              <a:rPr b="0" lang="en-US" sz="3200" spc="-1" strike="noStrike">
                <a:solidFill>
                  <a:srgbClr val="000000"/>
                </a:solidFill>
                <a:latin typeface="Calibri"/>
              </a:rPr>
              <a:t>title style</a:t>
            </a:r>
            <a:endParaRPr b="0" lang="id-ID" sz="3200" spc="-1" strike="noStrike">
              <a:solidFill>
                <a:srgbClr val="000000"/>
              </a:solidFill>
              <a:latin typeface="Calibri"/>
            </a:endParaRPr>
          </a:p>
        </p:txBody>
      </p:sp>
      <p:sp>
        <p:nvSpPr>
          <p:cNvPr id="11" name="Rectangle 7"/>
          <p:cNvSpPr/>
          <p:nvPr/>
        </p:nvSpPr>
        <p:spPr>
          <a:xfrm>
            <a:off x="0" y="3960"/>
            <a:ext cx="7542720" cy="190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2" name="Picture 11" descr=""/>
          <p:cNvPicPr/>
          <p:nvPr/>
        </p:nvPicPr>
        <p:blipFill>
          <a:blip r:embed="rId7"/>
          <a:stretch/>
        </p:blipFill>
        <p:spPr>
          <a:xfrm>
            <a:off x="407520" y="350640"/>
            <a:ext cx="3444840" cy="1450080"/>
          </a:xfrm>
          <a:prstGeom prst="rect">
            <a:avLst/>
          </a:prstGeom>
          <a:ln w="0">
            <a:noFill/>
          </a:ln>
        </p:spPr>
      </p:pic>
      <p:sp>
        <p:nvSpPr>
          <p:cNvPr id="13"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id-ID" sz="3200" spc="-1" strike="noStrike">
                <a:solidFill>
                  <a:srgbClr val="000000"/>
                </a:solidFill>
                <a:latin typeface="Calibri"/>
              </a:rPr>
              <a:t>Click to edit the outline text format</a:t>
            </a:r>
            <a:endParaRPr b="0" lang="id-ID"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id-ID" sz="2400" spc="-1" strike="noStrike">
                <a:solidFill>
                  <a:srgbClr val="000000"/>
                </a:solidFill>
                <a:latin typeface="Calibri"/>
              </a:rPr>
              <a:t>Second Outline Level</a:t>
            </a:r>
            <a:endParaRPr b="0" lang="id-ID"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id-ID" sz="2000" spc="-1" strike="noStrike">
                <a:solidFill>
                  <a:srgbClr val="000000"/>
                </a:solidFill>
                <a:latin typeface="Calibri"/>
              </a:rPr>
              <a:t>Third Outline Level</a:t>
            </a:r>
            <a:endParaRPr b="0" lang="id-ID"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id-ID" sz="2000" spc="-1" strike="noStrike">
                <a:solidFill>
                  <a:srgbClr val="000000"/>
                </a:solidFill>
                <a:latin typeface="Calibri"/>
              </a:rPr>
              <a:t>Fourth Outline Level</a:t>
            </a:r>
            <a:endParaRPr b="0" lang="id-ID"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id-ID" sz="2000" spc="-1" strike="noStrike">
                <a:solidFill>
                  <a:srgbClr val="000000"/>
                </a:solidFill>
                <a:latin typeface="Calibri"/>
              </a:rPr>
              <a:t>Fifth Outline Level</a:t>
            </a:r>
            <a:endParaRPr b="0" lang="id-ID"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id-ID" sz="2000" spc="-1" strike="noStrike">
                <a:solidFill>
                  <a:srgbClr val="000000"/>
                </a:solidFill>
                <a:latin typeface="Calibri"/>
              </a:rPr>
              <a:t>Sixth Outline Level</a:t>
            </a:r>
            <a:endParaRPr b="0" lang="id-ID"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id-ID" sz="2000" spc="-1" strike="noStrike">
                <a:solidFill>
                  <a:srgbClr val="000000"/>
                </a:solidFill>
                <a:latin typeface="Calibri"/>
              </a:rPr>
              <a:t>Seventh Outline Level</a:t>
            </a:r>
            <a:endParaRPr b="0" lang="id-ID"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8"/>
    <p:sldLayoutId id="2147483650"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 id="2147483660" r:id="rId19"/>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0" name="Picture 2" descr="Info dan Berita Sawit Terkini | PASPIMonitor"/>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4821" t="0" r="5352" b="0"/>
          <a:stretch/>
        </p:blipFill>
        <p:spPr>
          <a:xfrm>
            <a:off x="74520" y="858240"/>
            <a:ext cx="12117240" cy="5461560"/>
          </a:xfrm>
          <a:prstGeom prst="rect">
            <a:avLst/>
          </a:prstGeom>
          <a:ln w="0">
            <a:noFill/>
          </a:ln>
        </p:spPr>
      </p:pic>
      <p:sp>
        <p:nvSpPr>
          <p:cNvPr id="51" name="Rectangle 11"/>
          <p:cNvSpPr/>
          <p:nvPr/>
        </p:nvSpPr>
        <p:spPr>
          <a:xfrm>
            <a:off x="0" y="1035360"/>
            <a:ext cx="12214440" cy="530568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p:style>
      </p:sp>
      <p:pic>
        <p:nvPicPr>
          <p:cNvPr id="52" name="Picture 6" descr="BPJS_PPT template-17.jpg"/>
          <p:cNvPicPr/>
          <p:nvPr/>
        </p:nvPicPr>
        <p:blipFill>
          <a:blip r:embed="rId3"/>
          <a:srcRect l="0" t="93947" r="0" b="0"/>
          <a:stretch/>
        </p:blipFill>
        <p:spPr>
          <a:xfrm>
            <a:off x="0" y="6444000"/>
            <a:ext cx="12191760" cy="413640"/>
          </a:xfrm>
          <a:prstGeom prst="rect">
            <a:avLst/>
          </a:prstGeom>
          <a:ln w="0">
            <a:noFill/>
          </a:ln>
        </p:spPr>
      </p:pic>
      <p:sp>
        <p:nvSpPr>
          <p:cNvPr id="53" name="Straight Connector 8"/>
          <p:cNvSpPr/>
          <p:nvPr/>
        </p:nvSpPr>
        <p:spPr>
          <a:xfrm>
            <a:off x="711000" y="980640"/>
            <a:ext cx="10965960" cy="360"/>
          </a:xfrm>
          <a:prstGeom prst="line">
            <a:avLst/>
          </a:prstGeom>
          <a:ln>
            <a:solidFill>
              <a:srgbClr val="1ba33f"/>
            </a:solidFill>
            <a:round/>
          </a:ln>
        </p:spPr>
        <p:style>
          <a:lnRef idx="1">
            <a:schemeClr val="accent1"/>
          </a:lnRef>
          <a:fillRef idx="0">
            <a:schemeClr val="accent1"/>
          </a:fillRef>
          <a:effectRef idx="0">
            <a:schemeClr val="accent1"/>
          </a:effectRef>
          <a:fontRef idx="minor"/>
        </p:style>
      </p:sp>
      <p:pic>
        <p:nvPicPr>
          <p:cNvPr id="54" name="Picture 9" descr=""/>
          <p:cNvPicPr/>
          <p:nvPr/>
        </p:nvPicPr>
        <p:blipFill>
          <a:blip r:embed="rId4"/>
          <a:stretch/>
        </p:blipFill>
        <p:spPr>
          <a:xfrm>
            <a:off x="585360" y="28800"/>
            <a:ext cx="2260440" cy="951480"/>
          </a:xfrm>
          <a:prstGeom prst="rect">
            <a:avLst/>
          </a:prstGeom>
          <a:ln w="0">
            <a:noFill/>
          </a:ln>
        </p:spPr>
      </p:pic>
      <p:sp>
        <p:nvSpPr>
          <p:cNvPr id="55" name="PlaceHolder 1"/>
          <p:cNvSpPr>
            <a:spLocks noGrp="1"/>
          </p:cNvSpPr>
          <p:nvPr>
            <p:ph type="title"/>
          </p:nvPr>
        </p:nvSpPr>
        <p:spPr>
          <a:xfrm>
            <a:off x="3311640" y="128880"/>
            <a:ext cx="8270280" cy="707400"/>
          </a:xfrm>
          <a:prstGeom prst="rect">
            <a:avLst/>
          </a:prstGeom>
          <a:noFill/>
          <a:ln w="0">
            <a:noFill/>
          </a:ln>
        </p:spPr>
        <p:txBody>
          <a:bodyPr anchor="ctr">
            <a:noAutofit/>
          </a:bodyPr>
          <a:p>
            <a:pPr algn="ctr">
              <a:lnSpc>
                <a:spcPct val="100000"/>
              </a:lnSpc>
              <a:buNone/>
            </a:pPr>
            <a:r>
              <a:rPr b="0" lang="en-US" sz="3200" spc="-1" strike="noStrike">
                <a:solidFill>
                  <a:srgbClr val="000000"/>
                </a:solidFill>
                <a:latin typeface="Calibri"/>
              </a:rPr>
              <a:t>Click </a:t>
            </a:r>
            <a:r>
              <a:rPr b="0" lang="en-US" sz="3200" spc="-1" strike="noStrike">
                <a:solidFill>
                  <a:srgbClr val="000000"/>
                </a:solidFill>
                <a:latin typeface="Calibri"/>
              </a:rPr>
              <a:t>to edit </a:t>
            </a:r>
            <a:r>
              <a:rPr b="0" lang="en-US" sz="3200" spc="-1" strike="noStrike">
                <a:solidFill>
                  <a:srgbClr val="000000"/>
                </a:solidFill>
                <a:latin typeface="Calibri"/>
              </a:rPr>
              <a:t>Master </a:t>
            </a:r>
            <a:r>
              <a:rPr b="0" lang="en-US" sz="3200" spc="-1" strike="noStrike">
                <a:solidFill>
                  <a:srgbClr val="000000"/>
                </a:solidFill>
                <a:latin typeface="Calibri"/>
              </a:rPr>
              <a:t>title </a:t>
            </a:r>
            <a:r>
              <a:rPr b="0" lang="en-US" sz="3200" spc="-1" strike="noStrike">
                <a:solidFill>
                  <a:srgbClr val="000000"/>
                </a:solidFill>
                <a:latin typeface="Calibri"/>
              </a:rPr>
              <a:t>style</a:t>
            </a:r>
            <a:endParaRPr b="0" lang="id-ID" sz="3200" spc="-1" strike="noStrike">
              <a:solidFill>
                <a:srgbClr val="000000"/>
              </a:solidFill>
              <a:latin typeface="Calibri"/>
            </a:endParaRPr>
          </a:p>
        </p:txBody>
      </p:sp>
      <p:sp>
        <p:nvSpPr>
          <p:cNvPr id="56" name="PlaceHolder 2"/>
          <p:cNvSpPr>
            <a:spLocks noGrp="1"/>
          </p:cNvSpPr>
          <p:nvPr>
            <p:ph type="body"/>
          </p:nvPr>
        </p:nvSpPr>
        <p:spPr>
          <a:xfrm>
            <a:off x="609480" y="1124640"/>
            <a:ext cx="10972440" cy="5001120"/>
          </a:xfrm>
          <a:prstGeom prst="rect">
            <a:avLst/>
          </a:prstGeom>
          <a:noFill/>
          <a:ln w="0">
            <a:noFill/>
          </a:ln>
        </p:spPr>
        <p:txBody>
          <a:bodyPr anchor="t">
            <a:noAutofit/>
          </a:bodyPr>
          <a:p>
            <a:pPr marL="343080" indent="-343080">
              <a:lnSpc>
                <a:spcPct val="100000"/>
              </a:lnSpc>
              <a:spcBef>
                <a:spcPts val="641"/>
              </a:spcBef>
              <a:buClr>
                <a:srgbClr val="000000"/>
              </a:buClr>
              <a:buFont typeface="Arial"/>
              <a:buChar char="•"/>
            </a:pPr>
            <a:r>
              <a:rPr b="0" lang="en-US" sz="3200" spc="-1" strike="noStrike">
                <a:solidFill>
                  <a:srgbClr val="000000"/>
                </a:solidFill>
                <a:latin typeface="Calibri"/>
              </a:rPr>
              <a:t>Click to edit Master text styles</a:t>
            </a:r>
            <a:endParaRPr b="0" lang="id-ID" sz="3200" spc="-1" strike="noStrike">
              <a:solidFill>
                <a:srgbClr val="000000"/>
              </a:solidFill>
              <a:latin typeface="Calibri"/>
            </a:endParaRPr>
          </a:p>
          <a:p>
            <a:pPr lvl="1" marL="743040" indent="-285840">
              <a:lnSpc>
                <a:spcPct val="100000"/>
              </a:lnSpc>
              <a:spcBef>
                <a:spcPts val="561"/>
              </a:spcBef>
              <a:buClr>
                <a:srgbClr val="000000"/>
              </a:buClr>
              <a:buFont typeface="Arial"/>
              <a:buChar char="–"/>
            </a:pPr>
            <a:r>
              <a:rPr b="0" lang="en-US" sz="2800" spc="-1" strike="noStrike">
                <a:solidFill>
                  <a:srgbClr val="000000"/>
                </a:solidFill>
                <a:latin typeface="Calibri"/>
              </a:rPr>
              <a:t>Second level</a:t>
            </a:r>
            <a:endParaRPr b="0" lang="id-ID" sz="2800" spc="-1" strike="noStrike">
              <a:solidFill>
                <a:srgbClr val="000000"/>
              </a:solidFill>
              <a:latin typeface="Calibri"/>
            </a:endParaRPr>
          </a:p>
          <a:p>
            <a:pPr lvl="2" marL="1143000" indent="-228600">
              <a:lnSpc>
                <a:spcPct val="100000"/>
              </a:lnSpc>
              <a:spcBef>
                <a:spcPts val="479"/>
              </a:spcBef>
              <a:buClr>
                <a:srgbClr val="000000"/>
              </a:buClr>
              <a:buFont typeface="Arial"/>
              <a:buChar char="•"/>
            </a:pPr>
            <a:r>
              <a:rPr b="0" lang="en-US" sz="2400" spc="-1" strike="noStrike">
                <a:solidFill>
                  <a:srgbClr val="000000"/>
                </a:solidFill>
                <a:latin typeface="Calibri"/>
              </a:rPr>
              <a:t>Third level</a:t>
            </a:r>
            <a:endParaRPr b="0" lang="id-ID" sz="2400" spc="-1" strike="noStrike">
              <a:solidFill>
                <a:srgbClr val="000000"/>
              </a:solidFill>
              <a:latin typeface="Calibri"/>
            </a:endParaRPr>
          </a:p>
          <a:p>
            <a:pPr lvl="3" marL="1600200" indent="-228600">
              <a:lnSpc>
                <a:spcPct val="100000"/>
              </a:lnSpc>
              <a:spcBef>
                <a:spcPts val="400"/>
              </a:spcBef>
              <a:buClr>
                <a:srgbClr val="000000"/>
              </a:buClr>
              <a:buFont typeface="Arial"/>
              <a:buChar char="–"/>
            </a:pPr>
            <a:r>
              <a:rPr b="0" lang="en-US" sz="2000" spc="-1" strike="noStrike">
                <a:solidFill>
                  <a:srgbClr val="000000"/>
                </a:solidFill>
                <a:latin typeface="Calibri"/>
              </a:rPr>
              <a:t>Fourth level</a:t>
            </a:r>
            <a:endParaRPr b="0" lang="id-ID" sz="2000" spc="-1" strike="noStrike">
              <a:solidFill>
                <a:srgbClr val="000000"/>
              </a:solidFill>
              <a:latin typeface="Calibri"/>
            </a:endParaRPr>
          </a:p>
          <a:p>
            <a:pPr lvl="4" marL="2057400" indent="-228600">
              <a:lnSpc>
                <a:spcPct val="100000"/>
              </a:lnSpc>
              <a:spcBef>
                <a:spcPts val="400"/>
              </a:spcBef>
              <a:buClr>
                <a:srgbClr val="000000"/>
              </a:buClr>
              <a:buFont typeface="Arial"/>
              <a:buChar char="»"/>
            </a:pPr>
            <a:r>
              <a:rPr b="0" lang="en-US" sz="2000" spc="-1" strike="noStrike">
                <a:solidFill>
                  <a:srgbClr val="000000"/>
                </a:solidFill>
                <a:latin typeface="Calibri"/>
              </a:rPr>
              <a:t>Fifth level</a:t>
            </a:r>
            <a:endParaRPr b="0" lang="id-ID" sz="2000" spc="-1" strike="noStrike">
              <a:solidFill>
                <a:srgbClr val="000000"/>
              </a:solidFill>
              <a:latin typeface="Calibri"/>
            </a:endParaRPr>
          </a:p>
        </p:txBody>
      </p:sp>
      <p:sp>
        <p:nvSpPr>
          <p:cNvPr id="57" name="PlaceHolder 3"/>
          <p:cNvSpPr>
            <a:spLocks noGrp="1"/>
          </p:cNvSpPr>
          <p:nvPr>
            <p:ph type="dt" idx="4"/>
          </p:nvPr>
        </p:nvSpPr>
        <p:spPr>
          <a:xfrm>
            <a:off x="586800" y="6453360"/>
            <a:ext cx="2844360" cy="364680"/>
          </a:xfrm>
          <a:prstGeom prst="rect">
            <a:avLst/>
          </a:prstGeom>
          <a:noFill/>
          <a:ln w="0">
            <a:noFill/>
          </a:ln>
        </p:spPr>
        <p:txBody>
          <a:bodyPr anchor="ctr">
            <a:noAutofit/>
          </a:bodyPr>
          <a:lstStyle>
            <a:lvl1pPr>
              <a:lnSpc>
                <a:spcPct val="100000"/>
              </a:lnSpc>
              <a:buNone/>
              <a:defRPr b="0" lang="en-ID" sz="1200" spc="-1" strike="noStrike">
                <a:solidFill>
                  <a:srgbClr val="8b8b8b"/>
                </a:solidFill>
                <a:latin typeface="Calibri"/>
              </a:defRPr>
            </a:lvl1pPr>
          </a:lstStyle>
          <a:p>
            <a:pPr>
              <a:lnSpc>
                <a:spcPct val="100000"/>
              </a:lnSpc>
              <a:buNone/>
            </a:pPr>
            <a:r>
              <a:rPr b="0" lang="en-ID" sz="1200" spc="-1" strike="noStrike">
                <a:solidFill>
                  <a:srgbClr val="8b8b8b"/>
                </a:solidFill>
                <a:latin typeface="Calibri"/>
              </a:rPr>
              <a:t>&lt;date/time&gt;</a:t>
            </a:r>
            <a:endParaRPr b="0" lang="en-US" sz="1200" spc="-1" strike="noStrike">
              <a:latin typeface="Times New Roman"/>
            </a:endParaRPr>
          </a:p>
        </p:txBody>
      </p:sp>
      <p:sp>
        <p:nvSpPr>
          <p:cNvPr id="58" name="PlaceHolder 4"/>
          <p:cNvSpPr>
            <a:spLocks noGrp="1"/>
          </p:cNvSpPr>
          <p:nvPr>
            <p:ph type="ftr" idx="5"/>
          </p:nvPr>
        </p:nvSpPr>
        <p:spPr>
          <a:xfrm>
            <a:off x="4064040" y="6468480"/>
            <a:ext cx="4551840" cy="364680"/>
          </a:xfrm>
          <a:prstGeom prst="rect">
            <a:avLst/>
          </a:prstGeom>
          <a:noFill/>
          <a:ln w="0">
            <a:noFill/>
          </a:ln>
        </p:spPr>
        <p:txBody>
          <a:bodyPr anchor="ctr">
            <a:noAutofit/>
          </a:bodyPr>
          <a:lstStyle>
            <a:lvl1pPr algn="ctr">
              <a:lnSpc>
                <a:spcPct val="100000"/>
              </a:lnSpc>
              <a:buNone/>
              <a:defRPr b="0" lang="id-ID" sz="1200" spc="-1" strike="noStrike">
                <a:solidFill>
                  <a:srgbClr val="8b8b8b"/>
                </a:solidFill>
                <a:latin typeface="Calibri"/>
              </a:defRPr>
            </a:lvl1pPr>
          </a:lstStyle>
          <a:p>
            <a:pPr algn="ctr">
              <a:lnSpc>
                <a:spcPct val="100000"/>
              </a:lnSpc>
              <a:buNone/>
            </a:pPr>
            <a:r>
              <a:rPr b="0" lang="id-ID" sz="1200" spc="-1" strike="noStrike">
                <a:solidFill>
                  <a:srgbClr val="8b8b8b"/>
                </a:solidFill>
                <a:latin typeface="Calibri"/>
              </a:rPr>
              <a:t>&lt;footer&gt;</a:t>
            </a:r>
            <a:endParaRPr b="0" lang="en-US" sz="1200" spc="-1" strike="noStrike">
              <a:latin typeface="Times New Roman"/>
            </a:endParaRPr>
          </a:p>
        </p:txBody>
      </p:sp>
      <p:sp>
        <p:nvSpPr>
          <p:cNvPr id="59" name="PlaceHolder 5"/>
          <p:cNvSpPr>
            <a:spLocks noGrp="1"/>
          </p:cNvSpPr>
          <p:nvPr>
            <p:ph type="sldNum" idx="6"/>
          </p:nvPr>
        </p:nvSpPr>
        <p:spPr>
          <a:xfrm>
            <a:off x="9299880" y="6453360"/>
            <a:ext cx="2844360" cy="364680"/>
          </a:xfrm>
          <a:prstGeom prst="rect">
            <a:avLst/>
          </a:prstGeom>
          <a:noFill/>
          <a:ln w="0">
            <a:noFill/>
          </a:ln>
        </p:spPr>
        <p:txBody>
          <a:bodyPr anchor="ctr">
            <a:noAutofit/>
          </a:bodyPr>
          <a:lstStyle>
            <a:lvl1pPr algn="r">
              <a:lnSpc>
                <a:spcPct val="100000"/>
              </a:lnSpc>
              <a:buNone/>
              <a:defRPr b="0" lang="id-ID" sz="1200" spc="-1" strike="noStrike">
                <a:solidFill>
                  <a:srgbClr val="ffffff"/>
                </a:solidFill>
                <a:latin typeface="Calibri"/>
              </a:defRPr>
            </a:lvl1pPr>
          </a:lstStyle>
          <a:p>
            <a:pPr algn="r">
              <a:lnSpc>
                <a:spcPct val="100000"/>
              </a:lnSpc>
              <a:buNone/>
            </a:pPr>
            <a:fld id="{4B547E1E-CC49-47DB-BBC1-8AB0D8824234}" type="slidenum">
              <a:rPr b="0" lang="id-ID" sz="1200" spc="-1" strike="noStrike">
                <a:solidFill>
                  <a:srgbClr val="ffffff"/>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6" name="Picture 2" descr="Info dan Berita Sawit Terkini | PASPIMonitor"/>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4821" t="0" r="5352" b="0"/>
          <a:stretch/>
        </p:blipFill>
        <p:spPr>
          <a:xfrm>
            <a:off x="74520" y="858240"/>
            <a:ext cx="12117240" cy="5461560"/>
          </a:xfrm>
          <a:prstGeom prst="rect">
            <a:avLst/>
          </a:prstGeom>
          <a:ln w="0">
            <a:noFill/>
          </a:ln>
        </p:spPr>
      </p:pic>
      <p:sp>
        <p:nvSpPr>
          <p:cNvPr id="97" name="Rectangle 11"/>
          <p:cNvSpPr/>
          <p:nvPr/>
        </p:nvSpPr>
        <p:spPr>
          <a:xfrm>
            <a:off x="0" y="1035360"/>
            <a:ext cx="12214440" cy="530568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p:style>
      </p:sp>
      <p:pic>
        <p:nvPicPr>
          <p:cNvPr id="98" name="Picture 6" descr="BPJS_PPT template-17.jpg"/>
          <p:cNvPicPr/>
          <p:nvPr/>
        </p:nvPicPr>
        <p:blipFill>
          <a:blip r:embed="rId3"/>
          <a:srcRect l="0" t="93947" r="0" b="0"/>
          <a:stretch/>
        </p:blipFill>
        <p:spPr>
          <a:xfrm>
            <a:off x="0" y="6444000"/>
            <a:ext cx="12191760" cy="413640"/>
          </a:xfrm>
          <a:prstGeom prst="rect">
            <a:avLst/>
          </a:prstGeom>
          <a:ln w="0">
            <a:noFill/>
          </a:ln>
        </p:spPr>
      </p:pic>
      <p:sp>
        <p:nvSpPr>
          <p:cNvPr id="99" name="Straight Connector 8"/>
          <p:cNvSpPr/>
          <p:nvPr/>
        </p:nvSpPr>
        <p:spPr>
          <a:xfrm>
            <a:off x="711000" y="980640"/>
            <a:ext cx="10965960" cy="360"/>
          </a:xfrm>
          <a:prstGeom prst="line">
            <a:avLst/>
          </a:prstGeom>
          <a:ln>
            <a:solidFill>
              <a:srgbClr val="1ba33f"/>
            </a:solidFill>
            <a:round/>
          </a:ln>
        </p:spPr>
        <p:style>
          <a:lnRef idx="1">
            <a:schemeClr val="accent1"/>
          </a:lnRef>
          <a:fillRef idx="0">
            <a:schemeClr val="accent1"/>
          </a:fillRef>
          <a:effectRef idx="0">
            <a:schemeClr val="accent1"/>
          </a:effectRef>
          <a:fontRef idx="minor"/>
        </p:style>
      </p:sp>
      <p:pic>
        <p:nvPicPr>
          <p:cNvPr id="100" name="Picture 9" descr=""/>
          <p:cNvPicPr/>
          <p:nvPr/>
        </p:nvPicPr>
        <p:blipFill>
          <a:blip r:embed="rId4"/>
          <a:stretch/>
        </p:blipFill>
        <p:spPr>
          <a:xfrm>
            <a:off x="585360" y="28800"/>
            <a:ext cx="2260440" cy="951480"/>
          </a:xfrm>
          <a:prstGeom prst="rect">
            <a:avLst/>
          </a:prstGeom>
          <a:ln w="0">
            <a:noFill/>
          </a:ln>
        </p:spPr>
      </p:pic>
      <p:sp>
        <p:nvSpPr>
          <p:cNvPr id="101" name="PlaceHolder 1"/>
          <p:cNvSpPr>
            <a:spLocks noGrp="1"/>
          </p:cNvSpPr>
          <p:nvPr>
            <p:ph type="dt" idx="7"/>
          </p:nvPr>
        </p:nvSpPr>
        <p:spPr>
          <a:xfrm>
            <a:off x="586800" y="6453360"/>
            <a:ext cx="2844360" cy="364680"/>
          </a:xfrm>
          <a:prstGeom prst="rect">
            <a:avLst/>
          </a:prstGeom>
          <a:noFill/>
          <a:ln w="0">
            <a:noFill/>
          </a:ln>
        </p:spPr>
        <p:txBody>
          <a:bodyPr anchor="ctr">
            <a:noAutofit/>
          </a:bodyPr>
          <a:lstStyle>
            <a:lvl1pPr>
              <a:lnSpc>
                <a:spcPct val="100000"/>
              </a:lnSpc>
              <a:buNone/>
              <a:defRPr b="0" lang="en-ID" sz="1200" spc="-1" strike="noStrike">
                <a:solidFill>
                  <a:srgbClr val="8b8b8b"/>
                </a:solidFill>
                <a:latin typeface="Calibri"/>
              </a:defRPr>
            </a:lvl1pPr>
          </a:lstStyle>
          <a:p>
            <a:pPr>
              <a:lnSpc>
                <a:spcPct val="100000"/>
              </a:lnSpc>
              <a:buNone/>
            </a:pPr>
            <a:r>
              <a:rPr b="0" lang="en-ID" sz="1200" spc="-1" strike="noStrike">
                <a:solidFill>
                  <a:srgbClr val="8b8b8b"/>
                </a:solidFill>
                <a:latin typeface="Calibri"/>
              </a:rPr>
              <a:t>&lt;date/time&gt;</a:t>
            </a:r>
            <a:endParaRPr b="0" lang="en-US" sz="1200" spc="-1" strike="noStrike">
              <a:latin typeface="Times New Roman"/>
            </a:endParaRPr>
          </a:p>
        </p:txBody>
      </p:sp>
      <p:sp>
        <p:nvSpPr>
          <p:cNvPr id="102" name="PlaceHolder 2"/>
          <p:cNvSpPr>
            <a:spLocks noGrp="1"/>
          </p:cNvSpPr>
          <p:nvPr>
            <p:ph type="ftr" idx="8"/>
          </p:nvPr>
        </p:nvSpPr>
        <p:spPr>
          <a:xfrm>
            <a:off x="4064040" y="6468480"/>
            <a:ext cx="4551840" cy="364680"/>
          </a:xfrm>
          <a:prstGeom prst="rect">
            <a:avLst/>
          </a:prstGeom>
          <a:noFill/>
          <a:ln w="0">
            <a:noFill/>
          </a:ln>
        </p:spPr>
        <p:txBody>
          <a:bodyPr anchor="ctr">
            <a:noAutofit/>
          </a:bodyPr>
          <a:lstStyle>
            <a:lvl1pPr algn="ctr">
              <a:lnSpc>
                <a:spcPct val="100000"/>
              </a:lnSpc>
              <a:buNone/>
              <a:defRPr b="0" lang="id-ID" sz="1200" spc="-1" strike="noStrike">
                <a:solidFill>
                  <a:srgbClr val="8b8b8b"/>
                </a:solidFill>
                <a:latin typeface="Calibri"/>
              </a:defRPr>
            </a:lvl1pPr>
          </a:lstStyle>
          <a:p>
            <a:pPr algn="ctr">
              <a:lnSpc>
                <a:spcPct val="100000"/>
              </a:lnSpc>
              <a:buNone/>
            </a:pPr>
            <a:r>
              <a:rPr b="0" lang="id-ID" sz="1200" spc="-1" strike="noStrike">
                <a:solidFill>
                  <a:srgbClr val="8b8b8b"/>
                </a:solidFill>
                <a:latin typeface="Calibri"/>
              </a:rPr>
              <a:t>&lt;footer&gt;</a:t>
            </a:r>
            <a:endParaRPr b="0" lang="en-US" sz="1200" spc="-1" strike="noStrike">
              <a:latin typeface="Times New Roman"/>
            </a:endParaRPr>
          </a:p>
        </p:txBody>
      </p:sp>
      <p:sp>
        <p:nvSpPr>
          <p:cNvPr id="103" name="PlaceHolder 3"/>
          <p:cNvSpPr>
            <a:spLocks noGrp="1"/>
          </p:cNvSpPr>
          <p:nvPr>
            <p:ph type="sldNum" idx="9"/>
          </p:nvPr>
        </p:nvSpPr>
        <p:spPr>
          <a:xfrm>
            <a:off x="10416600" y="6444000"/>
            <a:ext cx="1260360" cy="364680"/>
          </a:xfrm>
          <a:prstGeom prst="rect">
            <a:avLst/>
          </a:prstGeom>
          <a:noFill/>
          <a:ln w="0">
            <a:noFill/>
          </a:ln>
        </p:spPr>
        <p:txBody>
          <a:bodyPr anchor="ctr">
            <a:noAutofit/>
          </a:bodyPr>
          <a:lstStyle>
            <a:lvl1pPr algn="r">
              <a:lnSpc>
                <a:spcPct val="100000"/>
              </a:lnSpc>
              <a:buNone/>
              <a:defRPr b="0" lang="id-ID" sz="1200" spc="-1" strike="noStrike">
                <a:solidFill>
                  <a:srgbClr val="ffffff"/>
                </a:solidFill>
                <a:latin typeface="Calibri"/>
              </a:defRPr>
            </a:lvl1pPr>
          </a:lstStyle>
          <a:p>
            <a:pPr algn="r">
              <a:lnSpc>
                <a:spcPct val="100000"/>
              </a:lnSpc>
              <a:buNone/>
            </a:pPr>
            <a:fld id="{0551A252-BE79-44D3-BDD3-6C84C5736DD5}" type="slidenum">
              <a:rPr b="0" lang="id-ID" sz="1200" spc="-1" strike="noStrike">
                <a:solidFill>
                  <a:srgbClr val="ffffff"/>
                </a:solidFill>
                <a:latin typeface="Calibri"/>
              </a:rPr>
              <a:t>&lt;number&gt;</a:t>
            </a:fld>
            <a:endParaRPr b="0" lang="en-US" sz="1200" spc="-1" strike="noStrike">
              <a:latin typeface="Times New Roman"/>
            </a:endParaRPr>
          </a:p>
        </p:txBody>
      </p:sp>
      <p:sp>
        <p:nvSpPr>
          <p:cNvPr id="104"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r>
              <a:rPr b="0" lang="id-ID" sz="1800" spc="-1" strike="noStrike">
                <a:solidFill>
                  <a:srgbClr val="000000"/>
                </a:solidFill>
                <a:latin typeface="Calibri"/>
              </a:rPr>
              <a:t>Click to edit the title text format</a:t>
            </a:r>
            <a:endParaRPr b="0" lang="id-ID" sz="1800" spc="-1" strike="noStrike">
              <a:solidFill>
                <a:srgbClr val="000000"/>
              </a:solidFill>
              <a:latin typeface="Calibri"/>
            </a:endParaRPr>
          </a:p>
        </p:txBody>
      </p:sp>
      <p:sp>
        <p:nvSpPr>
          <p:cNvPr id="105"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id-ID" sz="3200" spc="-1" strike="noStrike">
                <a:solidFill>
                  <a:srgbClr val="000000"/>
                </a:solidFill>
                <a:latin typeface="Calibri"/>
              </a:rPr>
              <a:t>Click to edit the outline text format</a:t>
            </a:r>
            <a:endParaRPr b="0" lang="id-ID"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id-ID" sz="2400" spc="-1" strike="noStrike">
                <a:solidFill>
                  <a:srgbClr val="000000"/>
                </a:solidFill>
                <a:latin typeface="Calibri"/>
              </a:rPr>
              <a:t>Second Outline Level</a:t>
            </a:r>
            <a:endParaRPr b="0" lang="id-ID"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id-ID" sz="2000" spc="-1" strike="noStrike">
                <a:solidFill>
                  <a:srgbClr val="000000"/>
                </a:solidFill>
                <a:latin typeface="Calibri"/>
              </a:rPr>
              <a:t>Third Outline Level</a:t>
            </a:r>
            <a:endParaRPr b="0" lang="id-ID"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id-ID" sz="2000" spc="-1" strike="noStrike">
                <a:solidFill>
                  <a:srgbClr val="000000"/>
                </a:solidFill>
                <a:latin typeface="Calibri"/>
              </a:rPr>
              <a:t>Fourth Outline Level</a:t>
            </a:r>
            <a:endParaRPr b="0" lang="id-ID"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id-ID" sz="2000" spc="-1" strike="noStrike">
                <a:solidFill>
                  <a:srgbClr val="000000"/>
                </a:solidFill>
                <a:latin typeface="Calibri"/>
              </a:rPr>
              <a:t>Fifth Outline Level</a:t>
            </a:r>
            <a:endParaRPr b="0" lang="id-ID"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id-ID" sz="2000" spc="-1" strike="noStrike">
                <a:solidFill>
                  <a:srgbClr val="000000"/>
                </a:solidFill>
                <a:latin typeface="Calibri"/>
              </a:rPr>
              <a:t>Sixth Outline Level</a:t>
            </a:r>
            <a:endParaRPr b="0" lang="id-ID"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id-ID" sz="2000" spc="-1" strike="noStrike">
                <a:solidFill>
                  <a:srgbClr val="000000"/>
                </a:solidFill>
                <a:latin typeface="Calibri"/>
              </a:rPr>
              <a:t>Seventh Outline Level</a:t>
            </a:r>
            <a:endParaRPr b="0" lang="id-ID"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42" name="Picture 2" descr="Info dan Berita Sawit Terkini | PASPIMonitor"/>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4821" t="0" r="5352" b="0"/>
          <a:stretch/>
        </p:blipFill>
        <p:spPr>
          <a:xfrm>
            <a:off x="74520" y="858240"/>
            <a:ext cx="12117240" cy="5461560"/>
          </a:xfrm>
          <a:prstGeom prst="rect">
            <a:avLst/>
          </a:prstGeom>
          <a:ln w="0">
            <a:noFill/>
          </a:ln>
        </p:spPr>
      </p:pic>
      <p:sp>
        <p:nvSpPr>
          <p:cNvPr id="143" name="Rectangle 11"/>
          <p:cNvSpPr/>
          <p:nvPr/>
        </p:nvSpPr>
        <p:spPr>
          <a:xfrm>
            <a:off x="0" y="1035360"/>
            <a:ext cx="12214440" cy="530568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p:style>
      </p:sp>
      <p:pic>
        <p:nvPicPr>
          <p:cNvPr id="144" name="Picture 6" descr="BPJS_PPT template-17.jpg"/>
          <p:cNvPicPr/>
          <p:nvPr/>
        </p:nvPicPr>
        <p:blipFill>
          <a:blip r:embed="rId3"/>
          <a:srcRect l="0" t="93947" r="0" b="0"/>
          <a:stretch/>
        </p:blipFill>
        <p:spPr>
          <a:xfrm>
            <a:off x="0" y="6444000"/>
            <a:ext cx="12191760" cy="413640"/>
          </a:xfrm>
          <a:prstGeom prst="rect">
            <a:avLst/>
          </a:prstGeom>
          <a:ln w="0">
            <a:noFill/>
          </a:ln>
        </p:spPr>
      </p:pic>
      <p:sp>
        <p:nvSpPr>
          <p:cNvPr id="145" name="Straight Connector 8"/>
          <p:cNvSpPr/>
          <p:nvPr/>
        </p:nvSpPr>
        <p:spPr>
          <a:xfrm>
            <a:off x="711000" y="980640"/>
            <a:ext cx="10965960" cy="360"/>
          </a:xfrm>
          <a:prstGeom prst="line">
            <a:avLst/>
          </a:prstGeom>
          <a:ln>
            <a:solidFill>
              <a:srgbClr val="1ba33f"/>
            </a:solidFill>
            <a:round/>
          </a:ln>
        </p:spPr>
        <p:style>
          <a:lnRef idx="1">
            <a:schemeClr val="accent1"/>
          </a:lnRef>
          <a:fillRef idx="0">
            <a:schemeClr val="accent1"/>
          </a:fillRef>
          <a:effectRef idx="0">
            <a:schemeClr val="accent1"/>
          </a:effectRef>
          <a:fontRef idx="minor"/>
        </p:style>
      </p:sp>
      <p:pic>
        <p:nvPicPr>
          <p:cNvPr id="146" name="Picture 9" descr=""/>
          <p:cNvPicPr/>
          <p:nvPr/>
        </p:nvPicPr>
        <p:blipFill>
          <a:blip r:embed="rId4"/>
          <a:stretch/>
        </p:blipFill>
        <p:spPr>
          <a:xfrm>
            <a:off x="585360" y="28800"/>
            <a:ext cx="2260440" cy="951480"/>
          </a:xfrm>
          <a:prstGeom prst="rect">
            <a:avLst/>
          </a:prstGeom>
          <a:ln w="0">
            <a:noFill/>
          </a:ln>
        </p:spPr>
      </p:pic>
      <p:sp>
        <p:nvSpPr>
          <p:cNvPr id="147" name="PlaceHolder 1"/>
          <p:cNvSpPr>
            <a:spLocks noGrp="1"/>
          </p:cNvSpPr>
          <p:nvPr>
            <p:ph type="dt" idx="10"/>
          </p:nvPr>
        </p:nvSpPr>
        <p:spPr>
          <a:xfrm>
            <a:off x="609480" y="6356520"/>
            <a:ext cx="2844360" cy="364680"/>
          </a:xfrm>
          <a:prstGeom prst="rect">
            <a:avLst/>
          </a:prstGeom>
          <a:noFill/>
          <a:ln w="0">
            <a:noFill/>
          </a:ln>
        </p:spPr>
        <p:txBody>
          <a:bodyPr anchor="ctr">
            <a:noAutofit/>
          </a:bodyPr>
          <a:lstStyle>
            <a:lvl1pPr>
              <a:lnSpc>
                <a:spcPct val="100000"/>
              </a:lnSpc>
              <a:buNone/>
              <a:defRPr b="0" lang="en-ID" sz="1200" spc="-1" strike="noStrike">
                <a:solidFill>
                  <a:srgbClr val="8b8b8b"/>
                </a:solidFill>
                <a:latin typeface="Calibri"/>
              </a:defRPr>
            </a:lvl1pPr>
          </a:lstStyle>
          <a:p>
            <a:pPr>
              <a:lnSpc>
                <a:spcPct val="100000"/>
              </a:lnSpc>
              <a:buNone/>
            </a:pPr>
            <a:r>
              <a:rPr b="0" lang="en-ID" sz="1200" spc="-1" strike="noStrike">
                <a:solidFill>
                  <a:srgbClr val="8b8b8b"/>
                </a:solidFill>
                <a:latin typeface="Calibri"/>
              </a:rPr>
              <a:t>&lt;date/time&gt;</a:t>
            </a:r>
            <a:endParaRPr b="0" lang="en-US" sz="1200" spc="-1" strike="noStrike">
              <a:latin typeface="Times New Roman"/>
            </a:endParaRPr>
          </a:p>
        </p:txBody>
      </p:sp>
      <p:sp>
        <p:nvSpPr>
          <p:cNvPr id="148" name="PlaceHolder 2"/>
          <p:cNvSpPr>
            <a:spLocks noGrp="1"/>
          </p:cNvSpPr>
          <p:nvPr>
            <p:ph type="ftr" idx="11"/>
          </p:nvPr>
        </p:nvSpPr>
        <p:spPr>
          <a:xfrm>
            <a:off x="4165560" y="6356520"/>
            <a:ext cx="3860280" cy="364680"/>
          </a:xfrm>
          <a:prstGeom prst="rect">
            <a:avLst/>
          </a:prstGeom>
          <a:noFill/>
          <a:ln w="0">
            <a:noFill/>
          </a:ln>
        </p:spPr>
        <p:txBody>
          <a:bodyPr anchor="ctr">
            <a:noAutofit/>
          </a:bodyPr>
          <a:lstStyle>
            <a:lvl1pPr algn="ctr">
              <a:lnSpc>
                <a:spcPct val="100000"/>
              </a:lnSpc>
              <a:buNone/>
              <a:defRPr b="0" lang="id-ID" sz="1200" spc="-1" strike="noStrike">
                <a:solidFill>
                  <a:srgbClr val="8b8b8b"/>
                </a:solidFill>
                <a:latin typeface="Calibri"/>
              </a:defRPr>
            </a:lvl1pPr>
          </a:lstStyle>
          <a:p>
            <a:pPr algn="ctr">
              <a:lnSpc>
                <a:spcPct val="100000"/>
              </a:lnSpc>
              <a:buNone/>
            </a:pPr>
            <a:r>
              <a:rPr b="0" lang="id-ID" sz="1200" spc="-1" strike="noStrike">
                <a:solidFill>
                  <a:srgbClr val="8b8b8b"/>
                </a:solidFill>
                <a:latin typeface="Calibri"/>
              </a:rPr>
              <a:t>&lt;footer&gt;</a:t>
            </a:r>
            <a:endParaRPr b="0" lang="en-US" sz="1200" spc="-1" strike="noStrike">
              <a:latin typeface="Times New Roman"/>
            </a:endParaRPr>
          </a:p>
        </p:txBody>
      </p:sp>
      <p:sp>
        <p:nvSpPr>
          <p:cNvPr id="149" name="PlaceHolder 3"/>
          <p:cNvSpPr>
            <a:spLocks noGrp="1"/>
          </p:cNvSpPr>
          <p:nvPr>
            <p:ph type="sldNum" idx="12"/>
          </p:nvPr>
        </p:nvSpPr>
        <p:spPr>
          <a:xfrm>
            <a:off x="9299880" y="6453360"/>
            <a:ext cx="2844360" cy="364680"/>
          </a:xfrm>
          <a:prstGeom prst="rect">
            <a:avLst/>
          </a:prstGeom>
          <a:noFill/>
          <a:ln w="0">
            <a:noFill/>
          </a:ln>
        </p:spPr>
        <p:txBody>
          <a:bodyPr anchor="ctr">
            <a:noAutofit/>
          </a:bodyPr>
          <a:lstStyle>
            <a:lvl1pPr algn="r">
              <a:lnSpc>
                <a:spcPct val="100000"/>
              </a:lnSpc>
              <a:buNone/>
              <a:defRPr b="0" lang="id-ID" sz="1200" spc="-1" strike="noStrike">
                <a:solidFill>
                  <a:srgbClr val="ffffff"/>
                </a:solidFill>
                <a:latin typeface="Calibri"/>
              </a:defRPr>
            </a:lvl1pPr>
          </a:lstStyle>
          <a:p>
            <a:pPr algn="r">
              <a:lnSpc>
                <a:spcPct val="100000"/>
              </a:lnSpc>
              <a:buNone/>
            </a:pPr>
            <a:fld id="{F596CF05-6BEA-42D3-888E-14F50013329A}" type="slidenum">
              <a:rPr b="0" lang="id-ID" sz="1200" spc="-1" strike="noStrike">
                <a:solidFill>
                  <a:srgbClr val="ffffff"/>
                </a:solidFill>
                <a:latin typeface="Calibri"/>
              </a:rPr>
              <a:t>&lt;number&gt;</a:t>
            </a:fld>
            <a:endParaRPr b="0" lang="en-US" sz="1200" spc="-1" strike="noStrike">
              <a:latin typeface="Times New Roman"/>
            </a:endParaRPr>
          </a:p>
        </p:txBody>
      </p:sp>
      <p:sp>
        <p:nvSpPr>
          <p:cNvPr id="150"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r>
              <a:rPr b="0" lang="id-ID" sz="1800" spc="-1" strike="noStrike">
                <a:solidFill>
                  <a:srgbClr val="000000"/>
                </a:solidFill>
                <a:latin typeface="Calibri"/>
              </a:rPr>
              <a:t>Click to edit the title text format</a:t>
            </a:r>
            <a:endParaRPr b="0" lang="id-ID" sz="1800" spc="-1" strike="noStrike">
              <a:solidFill>
                <a:srgbClr val="000000"/>
              </a:solidFill>
              <a:latin typeface="Calibri"/>
            </a:endParaRPr>
          </a:p>
        </p:txBody>
      </p:sp>
      <p:sp>
        <p:nvSpPr>
          <p:cNvPr id="151"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id-ID" sz="3200" spc="-1" strike="noStrike">
                <a:solidFill>
                  <a:srgbClr val="000000"/>
                </a:solidFill>
                <a:latin typeface="Calibri"/>
              </a:rPr>
              <a:t>Click to edit the outline text format</a:t>
            </a:r>
            <a:endParaRPr b="0" lang="id-ID"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id-ID" sz="2400" spc="-1" strike="noStrike">
                <a:solidFill>
                  <a:srgbClr val="000000"/>
                </a:solidFill>
                <a:latin typeface="Calibri"/>
              </a:rPr>
              <a:t>Second Outline Level</a:t>
            </a:r>
            <a:endParaRPr b="0" lang="id-ID"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id-ID" sz="2000" spc="-1" strike="noStrike">
                <a:solidFill>
                  <a:srgbClr val="000000"/>
                </a:solidFill>
                <a:latin typeface="Calibri"/>
              </a:rPr>
              <a:t>Third Outline Level</a:t>
            </a:r>
            <a:endParaRPr b="0" lang="id-ID"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id-ID" sz="2000" spc="-1" strike="noStrike">
                <a:solidFill>
                  <a:srgbClr val="000000"/>
                </a:solidFill>
                <a:latin typeface="Calibri"/>
              </a:rPr>
              <a:t>Fourth Outline Level</a:t>
            </a:r>
            <a:endParaRPr b="0" lang="id-ID"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id-ID" sz="2000" spc="-1" strike="noStrike">
                <a:solidFill>
                  <a:srgbClr val="000000"/>
                </a:solidFill>
                <a:latin typeface="Calibri"/>
              </a:rPr>
              <a:t>Fifth Outline Level</a:t>
            </a:r>
            <a:endParaRPr b="0" lang="id-ID"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id-ID" sz="2000" spc="-1" strike="noStrike">
                <a:solidFill>
                  <a:srgbClr val="000000"/>
                </a:solidFill>
                <a:latin typeface="Calibri"/>
              </a:rPr>
              <a:t>Sixth Outline Level</a:t>
            </a:r>
            <a:endParaRPr b="0" lang="id-ID"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id-ID" sz="2000" spc="-1" strike="noStrike">
                <a:solidFill>
                  <a:srgbClr val="000000"/>
                </a:solidFill>
                <a:latin typeface="Calibri"/>
              </a:rPr>
              <a:t>Seventh Outline Level</a:t>
            </a:r>
            <a:endParaRPr b="0" lang="id-ID"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sldMaster>
</file>

<file path=ppt/slides/_rels/slide1.xml.rels><?xml version="1.0" encoding="UTF-8"?>
<Relationships xmlns="http://schemas.openxmlformats.org/package/2006/relationships"><Relationship Id="rId1" Type="http://schemas.openxmlformats.org/officeDocument/2006/relationships/image" Target="../media/image15.png"/><Relationship Id="rId2" Type="http://schemas.microsoft.com/office/2007/relationships/hdphoto" Target="../media/hdphoto2.wdp"/><Relationship Id="rId3" Type="http://schemas.openxmlformats.org/officeDocument/2006/relationships/slideLayout" Target="../slideLayouts/slideLayout2.xml"/><Relationship Id="rId4"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43.wmf"/><Relationship Id="rId2" Type="http://schemas.openxmlformats.org/officeDocument/2006/relationships/slideLayout" Target="../slideLayouts/slideLayout37.xml"/>
</Relationships>
</file>

<file path=ppt/slides/_rels/slide11.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image" Target="../media/image49.png"/><Relationship Id="rId3" Type="http://schemas.openxmlformats.org/officeDocument/2006/relationships/slideLayout" Target="../slideLayouts/slideLayout13.xml"/><Relationship Id="rId4"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60.png"/><Relationship Id="rId11" Type="http://schemas.openxmlformats.org/officeDocument/2006/relationships/image" Target="../media/image61.png"/><Relationship Id="rId12" Type="http://schemas.openxmlformats.org/officeDocument/2006/relationships/image" Target="../media/image62.png"/><Relationship Id="rId13" Type="http://schemas.openxmlformats.org/officeDocument/2006/relationships/slideLayout" Target="../slideLayouts/slideLayout37.xml"/><Relationship Id="rId14"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image" Target="../media/image64.png"/><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72.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slideLayout" Target="../slideLayouts/slideLayout25.xml"/><Relationship Id="rId8"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slideLayout" Target="../slideLayouts/slideLayout2.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image" Target="../media/image75.png"/><Relationship Id="rId3"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png"/><Relationship Id="rId16"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slideLayout" Target="../slideLayouts/slideLayout13.xml"/><Relationship Id="rId3"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38.wmf"/><Relationship Id="rId2" Type="http://schemas.openxmlformats.org/officeDocument/2006/relationships/slideLayout" Target="../slideLayouts/slideLayout37.xml"/>
</Relationships>
</file>

<file path=ppt/slides/_rels/slide6.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40.wmf"/><Relationship Id="rId2" Type="http://schemas.openxmlformats.org/officeDocument/2006/relationships/slideLayout" Target="../slideLayouts/slideLayout37.xml"/>
</Relationships>
</file>

<file path=ppt/slides/_rels/slide8.xml.rels><?xml version="1.0" encoding="UTF-8"?>
<Relationships xmlns="http://schemas.openxmlformats.org/package/2006/relationships"><Relationship Id="rId1" Type="http://schemas.openxmlformats.org/officeDocument/2006/relationships/image" Target="../media/image41.wmf"/><Relationship Id="rId2" Type="http://schemas.openxmlformats.org/officeDocument/2006/relationships/slideLayout" Target="../slideLayouts/slideLayout37.xml"/>
</Relationships>
</file>

<file path=ppt/slides/_rels/slide9.xml.rels><?xml version="1.0" encoding="UTF-8"?>
<Relationships xmlns="http://schemas.openxmlformats.org/package/2006/relationships"><Relationship Id="rId1" Type="http://schemas.openxmlformats.org/officeDocument/2006/relationships/image" Target="../media/image42.wmf"/><Relationship Id="rId2" Type="http://schemas.openxmlformats.org/officeDocument/2006/relationships/slideLayout" Target="../slideLayouts/slideLayout37.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4" name="Picture 9" descr=""/>
          <p:cNvPicPr/>
          <p:nvPr/>
        </p:nvPicPr>
        <p:blipFill>
          <a:blip r:embed="rId1">
            <a:extLst>
              <a:ext uri="{BEBA8EAE-BF5A-486C-A8C5-ECC9F3942E4B}">
                <a14:imgProps xmlns:a14="http://schemas.microsoft.com/office/drawing/2010/main">
                  <a14:imgLayer r:embed="rId2">
                    <a14:imgEffect>
                      <a14:saturation bright="40000" contrast="-40000" sat="0"/>
                    </a14:imgEffect>
                  </a14:imgLayer>
                </a14:imgProps>
              </a:ext>
            </a:extLst>
          </a:blip>
          <a:stretch/>
        </p:blipFill>
        <p:spPr>
          <a:xfrm>
            <a:off x="1129680" y="867960"/>
            <a:ext cx="6272280" cy="4826520"/>
          </a:xfrm>
          <a:prstGeom prst="rect">
            <a:avLst/>
          </a:prstGeom>
          <a:ln w="0">
            <a:noFill/>
          </a:ln>
        </p:spPr>
      </p:pic>
      <p:sp>
        <p:nvSpPr>
          <p:cNvPr id="195" name="PlaceHolder 1"/>
          <p:cNvSpPr>
            <a:spLocks noGrp="1"/>
          </p:cNvSpPr>
          <p:nvPr>
            <p:ph type="subTitle"/>
          </p:nvPr>
        </p:nvSpPr>
        <p:spPr>
          <a:xfrm>
            <a:off x="47160" y="2244240"/>
            <a:ext cx="9887040" cy="1760400"/>
          </a:xfrm>
          <a:prstGeom prst="rect">
            <a:avLst/>
          </a:prstGeom>
          <a:noFill/>
          <a:ln w="0">
            <a:noFill/>
          </a:ln>
        </p:spPr>
        <p:txBody>
          <a:bodyPr anchor="t">
            <a:noAutofit/>
          </a:bodyPr>
          <a:p>
            <a:pPr>
              <a:lnSpc>
                <a:spcPct val="100000"/>
              </a:lnSpc>
              <a:buNone/>
              <a:tabLst>
                <a:tab algn="l" pos="0"/>
              </a:tabLst>
            </a:pPr>
            <a:r>
              <a:rPr b="1" lang="id-ID" sz="3600" spc="-1" strike="noStrike">
                <a:solidFill>
                  <a:srgbClr val="0070c0"/>
                </a:solidFill>
                <a:latin typeface="Calibri"/>
                <a:ea typeface="Adobe Gothic Std B"/>
              </a:rPr>
              <a:t>BPJS </a:t>
            </a:r>
            <a:r>
              <a:rPr b="1" lang="en-US" sz="3600" spc="-1" strike="noStrike">
                <a:solidFill>
                  <a:srgbClr val="0070c0"/>
                </a:solidFill>
                <a:latin typeface="Calibri"/>
                <a:ea typeface="Adobe Gothic Std B"/>
              </a:rPr>
              <a:t>KETENAGAKERJAAN</a:t>
            </a:r>
            <a:endParaRPr b="0" lang="en-US" sz="3600" spc="-1" strike="noStrike">
              <a:latin typeface="Arial"/>
            </a:endParaRPr>
          </a:p>
          <a:p>
            <a:pPr>
              <a:lnSpc>
                <a:spcPct val="100000"/>
              </a:lnSpc>
              <a:buNone/>
              <a:tabLst>
                <a:tab algn="l" pos="0"/>
              </a:tabLst>
            </a:pPr>
            <a:r>
              <a:rPr b="1" lang="id-ID" sz="3600" spc="-1" strike="noStrike">
                <a:solidFill>
                  <a:srgbClr val="0070c0"/>
                </a:solidFill>
                <a:latin typeface="Calibri"/>
                <a:ea typeface="Adobe Gothic Std B"/>
              </a:rPr>
              <a:t>Kantor Cabang </a:t>
            </a:r>
            <a:r>
              <a:rPr b="1" lang="en-US" sz="3600" spc="-1" strike="noStrike">
                <a:solidFill>
                  <a:srgbClr val="0070c0"/>
                </a:solidFill>
                <a:latin typeface="Calibri"/>
                <a:ea typeface="Adobe Gothic Std B"/>
              </a:rPr>
              <a:t>Cilandak</a:t>
            </a:r>
            <a:endParaRPr b="0" lang="en-US" sz="3600" spc="-1" strike="noStrike">
              <a:latin typeface="Arial"/>
            </a:endParaRPr>
          </a:p>
          <a:p>
            <a:pPr>
              <a:lnSpc>
                <a:spcPct val="100000"/>
              </a:lnSpc>
              <a:buNone/>
              <a:tabLst>
                <a:tab algn="l" pos="0"/>
              </a:tabLst>
            </a:pPr>
            <a:endParaRPr b="0" lang="en-US" sz="3600" spc="-1" strike="noStrike">
              <a:latin typeface="Arial"/>
            </a:endParaRPr>
          </a:p>
          <a:p>
            <a:pPr>
              <a:lnSpc>
                <a:spcPct val="100000"/>
              </a:lnSpc>
              <a:buNone/>
              <a:tabLst>
                <a:tab algn="l" pos="0"/>
              </a:tabLst>
            </a:pPr>
            <a:r>
              <a:rPr b="1" lang="en-US" sz="3600" spc="-1" strike="noStrike">
                <a:solidFill>
                  <a:srgbClr val="0070c0"/>
                </a:solidFill>
                <a:latin typeface="Calibri"/>
                <a:ea typeface="Adobe Gothic Std B"/>
              </a:rPr>
              <a:t>Aryo Nuswantoro</a:t>
            </a:r>
            <a:endParaRPr b="0" lang="en-US" sz="36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3" name="Text Box 1"/>
          <p:cNvSpPr/>
          <p:nvPr/>
        </p:nvSpPr>
        <p:spPr>
          <a:xfrm>
            <a:off x="2711520" y="130320"/>
            <a:ext cx="9072720" cy="302760"/>
          </a:xfrm>
          <a:prstGeom prst="rect">
            <a:avLst/>
          </a:prstGeom>
          <a:noFill/>
          <a:ln w="9525">
            <a:noFill/>
          </a:ln>
        </p:spPr>
        <p:style>
          <a:lnRef idx="0"/>
          <a:fillRef idx="0"/>
          <a:effectRef idx="0"/>
          <a:fontRef idx="minor"/>
        </p:style>
        <p:txBody>
          <a:bodyPr lIns="90000" rIns="90000" tIns="45000" bIns="45000" anchor="t">
            <a:spAutoFit/>
            <a:scene3d>
              <a:camera prst="orthographicFront"/>
              <a:lightRig dir="t" rig="threePt"/>
            </a:scene3d>
          </a:bodyPr>
          <a:p>
            <a:pPr algn="r">
              <a:lnSpc>
                <a:spcPct val="100000"/>
              </a:lnSpc>
              <a:buNone/>
            </a:pPr>
            <a:r>
              <a:rPr b="1" lang="en-US" sz="1400" spc="-1" strike="noStrike">
                <a:solidFill>
                  <a:srgbClr val="00b050"/>
                </a:solidFill>
                <a:latin typeface="Calibri"/>
              </a:rPr>
              <a:t>INSTRUKSI PRESIDEN NO 2 TAHUN 2021</a:t>
            </a:r>
            <a:endParaRPr b="0" lang="en-US" sz="1400" spc="-1" strike="noStrike">
              <a:latin typeface="Arial"/>
            </a:endParaRPr>
          </a:p>
        </p:txBody>
      </p:sp>
      <p:sp>
        <p:nvSpPr>
          <p:cNvPr id="314" name="TextBox 12"/>
          <p:cNvSpPr/>
          <p:nvPr/>
        </p:nvSpPr>
        <p:spPr>
          <a:xfrm>
            <a:off x="4770720" y="1698120"/>
            <a:ext cx="3501720" cy="8197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s-ES" sz="1200" spc="-1" strike="noStrike">
                <a:solidFill>
                  <a:srgbClr val="000000"/>
                </a:solidFill>
                <a:latin typeface="Calibri"/>
              </a:rPr>
              <a:t>INSTRUKSI PRESIDEN NO 2 TAHUN 2021</a:t>
            </a:r>
            <a:endParaRPr b="0" lang="en-US" sz="1200" spc="-1" strike="noStrike">
              <a:latin typeface="Arial"/>
            </a:endParaRPr>
          </a:p>
          <a:p>
            <a:pPr>
              <a:lnSpc>
                <a:spcPct val="100000"/>
              </a:lnSpc>
              <a:buNone/>
            </a:pPr>
            <a:r>
              <a:rPr b="0" lang="es-ES" sz="1200" spc="-1" strike="noStrike">
                <a:solidFill>
                  <a:srgbClr val="000000"/>
                </a:solidFill>
                <a:latin typeface="Calibri"/>
              </a:rPr>
              <a:t>TENTANG</a:t>
            </a:r>
            <a:endParaRPr b="0" lang="en-US" sz="1200" spc="-1" strike="noStrike">
              <a:latin typeface="Arial"/>
            </a:endParaRPr>
          </a:p>
          <a:p>
            <a:pPr>
              <a:lnSpc>
                <a:spcPct val="100000"/>
              </a:lnSpc>
              <a:buNone/>
            </a:pPr>
            <a:r>
              <a:rPr b="0" lang="es-ES" sz="1200" spc="-1" strike="noStrike">
                <a:solidFill>
                  <a:srgbClr val="000000"/>
                </a:solidFill>
                <a:latin typeface="Calibri"/>
              </a:rPr>
              <a:t>OPTIMALISASI PELAKSANAAN PROGRAM JAMINAN SOSIAL KETENAGAKERJAAN</a:t>
            </a:r>
            <a:endParaRPr b="0" lang="en-US" sz="1200" spc="-1" strike="noStrike">
              <a:latin typeface="Arial"/>
            </a:endParaRPr>
          </a:p>
        </p:txBody>
      </p:sp>
      <p:sp>
        <p:nvSpPr>
          <p:cNvPr id="315" name="Chevron 2"/>
          <p:cNvSpPr/>
          <p:nvPr/>
        </p:nvSpPr>
        <p:spPr>
          <a:xfrm>
            <a:off x="1343520" y="2529000"/>
            <a:ext cx="297360" cy="1111320"/>
          </a:xfrm>
          <a:prstGeom prst="chevron">
            <a:avLst>
              <a:gd name="adj" fmla="val 50000"/>
            </a:avLst>
          </a:prstGeom>
          <a:solidFill>
            <a:schemeClr val="accent6">
              <a:lumMod val="60000"/>
              <a:lumOff val="40000"/>
            </a:schemeClr>
          </a:solidFill>
          <a:ln>
            <a:solidFill>
              <a:srgbClr val="3a5f8b"/>
            </a:solidFill>
            <a:round/>
          </a:ln>
        </p:spPr>
        <p:style>
          <a:lnRef idx="2">
            <a:schemeClr val="accent1">
              <a:shade val="50000"/>
            </a:schemeClr>
          </a:lnRef>
          <a:fillRef idx="1">
            <a:schemeClr val="accent1"/>
          </a:fillRef>
          <a:effectRef idx="0">
            <a:schemeClr val="accent1"/>
          </a:effectRef>
          <a:fontRef idx="minor"/>
        </p:style>
      </p:sp>
      <p:sp>
        <p:nvSpPr>
          <p:cNvPr id="316" name="object 17"/>
          <p:cNvSpPr/>
          <p:nvPr/>
        </p:nvSpPr>
        <p:spPr>
          <a:xfrm>
            <a:off x="1847520" y="2545200"/>
            <a:ext cx="8784720" cy="1241640"/>
          </a:xfrm>
          <a:prstGeom prst="rect">
            <a:avLst/>
          </a:prstGeom>
          <a:noFill/>
          <a:ln w="0">
            <a:noFill/>
          </a:ln>
        </p:spPr>
        <p:style>
          <a:lnRef idx="0"/>
          <a:fillRef idx="0"/>
          <a:effectRef idx="0"/>
          <a:fontRef idx="minor"/>
        </p:style>
        <p:txBody>
          <a:bodyPr lIns="0" rIns="0" tIns="12600" bIns="0" anchor="t">
            <a:spAutoFit/>
          </a:bodyPr>
          <a:p>
            <a:pPr marL="12600" algn="just">
              <a:lnSpc>
                <a:spcPct val="100000"/>
              </a:lnSpc>
              <a:spcBef>
                <a:spcPts val="99"/>
              </a:spcBef>
              <a:buNone/>
            </a:pPr>
            <a:r>
              <a:rPr b="1" lang="en-ID" sz="1600" spc="-1" strike="noStrike">
                <a:solidFill>
                  <a:srgbClr val="000000"/>
                </a:solidFill>
                <a:latin typeface="Agency FB"/>
              </a:rPr>
              <a:t>NOMOR 22</a:t>
            </a:r>
            <a:endParaRPr b="0" lang="en-US" sz="1600" spc="-1" strike="noStrike">
              <a:latin typeface="Arial"/>
            </a:endParaRPr>
          </a:p>
          <a:p>
            <a:pPr marL="12600" algn="just">
              <a:lnSpc>
                <a:spcPct val="100000"/>
              </a:lnSpc>
              <a:spcBef>
                <a:spcPts val="99"/>
              </a:spcBef>
              <a:buNone/>
            </a:pPr>
            <a:r>
              <a:rPr b="0" lang="en-ID" sz="1600" spc="-1" strike="noStrike">
                <a:solidFill>
                  <a:srgbClr val="000000"/>
                </a:solidFill>
                <a:latin typeface="Agency FB"/>
              </a:rPr>
              <a:t>JAKSA AGUNG UNTUK MELAKUKAN PENEGAKAN KEPATUHAN DAN PENEGAKAN HUKUM TERHADAP BADAN USAHA, BADAN USAHA MILIK NEGARA, BADAN USAHA MILIK DAERAH DAN PEMERINTAH DAERAH DALAM RANGKA OPTIMALISASI PELAKSANAAN PROGRAM JAMINAN SOSIAL KETENAGAKERJAAN</a:t>
            </a:r>
            <a:endParaRPr b="0" lang="en-US" sz="1600" spc="-1" strike="noStrike">
              <a:latin typeface="Arial"/>
            </a:endParaRPr>
          </a:p>
        </p:txBody>
      </p:sp>
      <p:pic>
        <p:nvPicPr>
          <p:cNvPr id="317" name="Picture 17" descr=""/>
          <p:cNvPicPr/>
          <p:nvPr/>
        </p:nvPicPr>
        <p:blipFill>
          <a:blip r:embed="rId1"/>
          <a:stretch/>
        </p:blipFill>
        <p:spPr>
          <a:xfrm>
            <a:off x="5825160" y="1108800"/>
            <a:ext cx="541800" cy="568800"/>
          </a:xfrm>
          <a:prstGeom prst="rect">
            <a:avLst/>
          </a:prstGeom>
          <a:ln w="0">
            <a:noFill/>
          </a:ln>
        </p:spPr>
      </p:pic>
      <p:sp>
        <p:nvSpPr>
          <p:cNvPr id="318" name="object 17"/>
          <p:cNvSpPr/>
          <p:nvPr/>
        </p:nvSpPr>
        <p:spPr>
          <a:xfrm>
            <a:off x="1847520" y="4294440"/>
            <a:ext cx="8784720" cy="1241640"/>
          </a:xfrm>
          <a:prstGeom prst="rect">
            <a:avLst/>
          </a:prstGeom>
          <a:noFill/>
          <a:ln w="0">
            <a:noFill/>
          </a:ln>
        </p:spPr>
        <p:style>
          <a:lnRef idx="0"/>
          <a:fillRef idx="0"/>
          <a:effectRef idx="0"/>
          <a:fontRef idx="minor"/>
        </p:style>
        <p:txBody>
          <a:bodyPr lIns="0" rIns="0" tIns="12600" bIns="0" anchor="t">
            <a:spAutoFit/>
          </a:bodyPr>
          <a:p>
            <a:pPr marL="12600" algn="just">
              <a:lnSpc>
                <a:spcPct val="100000"/>
              </a:lnSpc>
              <a:spcBef>
                <a:spcPts val="99"/>
              </a:spcBef>
              <a:buNone/>
            </a:pPr>
            <a:r>
              <a:rPr b="1" lang="en-ID" sz="1600" spc="-1" strike="noStrike">
                <a:solidFill>
                  <a:srgbClr val="000000"/>
                </a:solidFill>
                <a:latin typeface="Agency FB"/>
              </a:rPr>
              <a:t>NOMOR 25</a:t>
            </a:r>
            <a:endParaRPr b="0" lang="en-US" sz="1600" spc="-1" strike="noStrike">
              <a:latin typeface="Arial"/>
            </a:endParaRPr>
          </a:p>
          <a:p>
            <a:pPr marL="12600" algn="just">
              <a:lnSpc>
                <a:spcPct val="100000"/>
              </a:lnSpc>
              <a:spcBef>
                <a:spcPts val="99"/>
              </a:spcBef>
              <a:buNone/>
            </a:pPr>
            <a:r>
              <a:rPr b="0" lang="en-ID" sz="1600" spc="-1" strike="noStrike">
                <a:solidFill>
                  <a:srgbClr val="000000"/>
                </a:solidFill>
                <a:latin typeface="Agency FB"/>
              </a:rPr>
              <a:t>KAB/KOTA MELAKUKAN UPAYA AGAR SELURUH PELAYANAN TERPADU SATU PINTU/PELAYANAN ADMINISTRASI TERPADU KABUPATEN  MENSYARATKAN KEPESERTAAN AKTIF PROGRAM JAMINAN SOSIAL KETENAGAKERJAAN SEBAGAI SALAH SATU KELENGKAPAN DOKUMEN PENGURUSAN IZIN</a:t>
            </a:r>
            <a:endParaRPr b="0" lang="en-US" sz="1600" spc="-1" strike="noStrike">
              <a:latin typeface="Arial"/>
            </a:endParaRPr>
          </a:p>
        </p:txBody>
      </p:sp>
      <p:sp>
        <p:nvSpPr>
          <p:cNvPr id="319" name="Chevron 2"/>
          <p:cNvSpPr/>
          <p:nvPr/>
        </p:nvSpPr>
        <p:spPr>
          <a:xfrm>
            <a:off x="1343520" y="4243680"/>
            <a:ext cx="297360" cy="1111320"/>
          </a:xfrm>
          <a:prstGeom prst="chevron">
            <a:avLst>
              <a:gd name="adj" fmla="val 50000"/>
            </a:avLst>
          </a:prstGeom>
          <a:solidFill>
            <a:schemeClr val="accent6">
              <a:lumMod val="60000"/>
              <a:lumOff val="40000"/>
            </a:schemeClr>
          </a:solidFill>
          <a:ln>
            <a:solidFill>
              <a:srgbClr val="3a5f8b"/>
            </a:solidFill>
            <a:round/>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320" name="Google Shape;980;p67"/>
          <p:cNvGrpSpPr/>
          <p:nvPr/>
        </p:nvGrpSpPr>
        <p:grpSpPr>
          <a:xfrm>
            <a:off x="-25560" y="2369880"/>
            <a:ext cx="11306160" cy="4485600"/>
            <a:chOff x="-25560" y="2369880"/>
            <a:chExt cx="11306160" cy="4485600"/>
          </a:xfrm>
        </p:grpSpPr>
        <p:sp>
          <p:nvSpPr>
            <p:cNvPr id="321" name="Google Shape;981;p67"/>
            <p:cNvSpPr/>
            <p:nvPr/>
          </p:nvSpPr>
          <p:spPr>
            <a:xfrm>
              <a:off x="3600" y="2369880"/>
              <a:ext cx="3140280" cy="4485600"/>
            </a:xfrm>
            <a:prstGeom prst="rtTriangle">
              <a:avLst/>
            </a:prstGeom>
            <a:solidFill>
              <a:schemeClr val="lt1">
                <a:alpha val="10000"/>
              </a:schemeClr>
            </a:solidFill>
            <a:ln w="0">
              <a:noFill/>
            </a:ln>
          </p:spPr>
          <p:style>
            <a:lnRef idx="0"/>
            <a:fillRef idx="0"/>
            <a:effectRef idx="0"/>
            <a:fontRef idx="minor"/>
          </p:style>
        </p:sp>
        <p:sp>
          <p:nvSpPr>
            <p:cNvPr id="322" name="Google Shape;982;p67"/>
            <p:cNvSpPr/>
            <p:nvPr/>
          </p:nvSpPr>
          <p:spPr>
            <a:xfrm>
              <a:off x="3600" y="4337640"/>
              <a:ext cx="6124680" cy="2517840"/>
            </a:xfrm>
            <a:prstGeom prst="rtTriangle">
              <a:avLst/>
            </a:prstGeom>
            <a:solidFill>
              <a:schemeClr val="lt1">
                <a:alpha val="10000"/>
              </a:schemeClr>
            </a:solidFill>
            <a:ln w="0">
              <a:noFill/>
            </a:ln>
          </p:spPr>
          <p:style>
            <a:lnRef idx="0"/>
            <a:fillRef idx="0"/>
            <a:effectRef idx="0"/>
            <a:fontRef idx="minor"/>
          </p:style>
        </p:sp>
        <p:sp>
          <p:nvSpPr>
            <p:cNvPr id="323" name="Google Shape;983;p67"/>
            <p:cNvSpPr/>
            <p:nvPr/>
          </p:nvSpPr>
          <p:spPr>
            <a:xfrm>
              <a:off x="-25560" y="4337640"/>
              <a:ext cx="11306160" cy="2517840"/>
            </a:xfrm>
            <a:prstGeom prst="rtTriangle">
              <a:avLst/>
            </a:prstGeom>
            <a:solidFill>
              <a:schemeClr val="lt1">
                <a:alpha val="10000"/>
              </a:schemeClr>
            </a:solidFill>
            <a:ln w="0">
              <a:noFill/>
            </a:ln>
          </p:spPr>
          <p:style>
            <a:lnRef idx="0"/>
            <a:fillRef idx="0"/>
            <a:effectRef idx="0"/>
            <a:fontRef idx="minor"/>
          </p:style>
        </p:sp>
      </p:grpSp>
      <p:pic>
        <p:nvPicPr>
          <p:cNvPr id="324" name="Picture 2" descr=""/>
          <p:cNvPicPr/>
          <p:nvPr/>
        </p:nvPicPr>
        <p:blipFill>
          <a:blip r:embed="rId1"/>
          <a:srcRect l="17812" t="0" r="23855" b="0"/>
          <a:stretch/>
        </p:blipFill>
        <p:spPr>
          <a:xfrm flipH="1">
            <a:off x="5080320" y="1761480"/>
            <a:ext cx="7111800" cy="5219280"/>
          </a:xfrm>
          <a:prstGeom prst="rect">
            <a:avLst/>
          </a:prstGeom>
          <a:ln w="0">
            <a:noFill/>
          </a:ln>
        </p:spPr>
      </p:pic>
      <p:sp>
        <p:nvSpPr>
          <p:cNvPr id="325" name="Title 1"/>
          <p:cNvSpPr/>
          <p:nvPr/>
        </p:nvSpPr>
        <p:spPr>
          <a:xfrm>
            <a:off x="3719880" y="334800"/>
            <a:ext cx="7986240" cy="456480"/>
          </a:xfrm>
          <a:prstGeom prst="rect">
            <a:avLst/>
          </a:prstGeom>
          <a:noFill/>
          <a:ln w="12700">
            <a:noFill/>
          </a:ln>
        </p:spPr>
        <p:style>
          <a:lnRef idx="0"/>
          <a:fillRef idx="0"/>
          <a:effectRef idx="0"/>
          <a:fontRef idx="minor"/>
        </p:style>
        <p:txBody>
          <a:bodyPr lIns="45720" rIns="45720" anchor="ctr">
            <a:spAutoFit/>
          </a:bodyPr>
          <a:p>
            <a:pPr algn="r">
              <a:lnSpc>
                <a:spcPct val="100000"/>
              </a:lnSpc>
              <a:buNone/>
            </a:pPr>
            <a:r>
              <a:rPr b="1" lang="en-US" sz="2400" spc="-1" strike="noStrike">
                <a:solidFill>
                  <a:srgbClr val="0869ca"/>
                </a:solidFill>
                <a:latin typeface="Calibri"/>
                <a:ea typeface="Arial"/>
              </a:rPr>
              <a:t>PROGRAM BPJS KETENAGAKERJAAN</a:t>
            </a:r>
            <a:endParaRPr b="0" lang="en-US" sz="2400" spc="-1" strike="noStrike">
              <a:latin typeface="Arial"/>
            </a:endParaRPr>
          </a:p>
        </p:txBody>
      </p:sp>
      <p:pic>
        <p:nvPicPr>
          <p:cNvPr id="326" name="Picture 3" descr=""/>
          <p:cNvPicPr/>
          <p:nvPr/>
        </p:nvPicPr>
        <p:blipFill>
          <a:blip r:embed="rId2"/>
          <a:stretch/>
        </p:blipFill>
        <p:spPr>
          <a:xfrm>
            <a:off x="0" y="980640"/>
            <a:ext cx="12188160" cy="5874840"/>
          </a:xfrm>
          <a:prstGeom prst="rect">
            <a:avLst/>
          </a:prstGeom>
          <a:ln w="0">
            <a:noFill/>
          </a:ln>
        </p:spPr>
      </p:pic>
      <p:pic>
        <p:nvPicPr>
          <p:cNvPr id="327" name="Picture 6" descr=""/>
          <p:cNvPicPr/>
          <p:nvPr/>
        </p:nvPicPr>
        <p:blipFill>
          <a:blip r:embed="rId3"/>
          <a:stretch/>
        </p:blipFill>
        <p:spPr>
          <a:xfrm>
            <a:off x="0" y="51480"/>
            <a:ext cx="12191760" cy="6833520"/>
          </a:xfrm>
          <a:prstGeom prst="rect">
            <a:avLst/>
          </a:prstGeom>
          <a:ln w="0">
            <a:noFill/>
          </a:ln>
        </p:spPr>
      </p:pic>
      <p:pic>
        <p:nvPicPr>
          <p:cNvPr id="328" name="Picture 4" descr=""/>
          <p:cNvPicPr/>
          <p:nvPr/>
        </p:nvPicPr>
        <p:blipFill>
          <a:blip r:embed="rId4"/>
          <a:stretch/>
        </p:blipFill>
        <p:spPr>
          <a:xfrm>
            <a:off x="0" y="101520"/>
            <a:ext cx="12191760" cy="642348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9" name="PlaceHolder 1"/>
          <p:cNvSpPr>
            <a:spLocks noGrp="1"/>
          </p:cNvSpPr>
          <p:nvPr>
            <p:ph type="title"/>
          </p:nvPr>
        </p:nvSpPr>
        <p:spPr>
          <a:xfrm>
            <a:off x="3311640" y="128880"/>
            <a:ext cx="8270280" cy="707400"/>
          </a:xfrm>
          <a:prstGeom prst="rect">
            <a:avLst/>
          </a:prstGeom>
          <a:noFill/>
          <a:ln w="0">
            <a:noFill/>
          </a:ln>
        </p:spPr>
        <p:txBody>
          <a:bodyPr anchor="ctr">
            <a:noAutofit/>
          </a:bodyPr>
          <a:p>
            <a:endParaRPr b="0" lang="id-ID" sz="1800" spc="-1" strike="noStrike">
              <a:solidFill>
                <a:srgbClr val="000000"/>
              </a:solidFill>
              <a:latin typeface="Calibri"/>
            </a:endParaRPr>
          </a:p>
        </p:txBody>
      </p:sp>
      <p:pic>
        <p:nvPicPr>
          <p:cNvPr id="330" name="Content Placeholder 3" descr=""/>
          <p:cNvPicPr/>
          <p:nvPr/>
        </p:nvPicPr>
        <p:blipFill>
          <a:blip r:embed="rId1"/>
          <a:stretch/>
        </p:blipFill>
        <p:spPr>
          <a:xfrm>
            <a:off x="0" y="0"/>
            <a:ext cx="12191760" cy="6857640"/>
          </a:xfrm>
          <a:prstGeom prst="rect">
            <a:avLst/>
          </a:prstGeom>
          <a:ln w="0">
            <a:noFill/>
          </a:ln>
        </p:spPr>
      </p:pic>
      <p:pic>
        <p:nvPicPr>
          <p:cNvPr id="331" name="Picture 5" descr=""/>
          <p:cNvPicPr/>
          <p:nvPr/>
        </p:nvPicPr>
        <p:blipFill>
          <a:blip r:embed="rId2"/>
          <a:srcRect l="64892" t="64807" r="31926" b="30198"/>
          <a:stretch/>
        </p:blipFill>
        <p:spPr>
          <a:xfrm>
            <a:off x="5800680" y="5379480"/>
            <a:ext cx="959760" cy="143280"/>
          </a:xfrm>
          <a:prstGeom prst="rect">
            <a:avLst/>
          </a:prstGeom>
          <a:ln w="0">
            <a:noFill/>
          </a:ln>
        </p:spPr>
      </p:pic>
      <p:sp>
        <p:nvSpPr>
          <p:cNvPr id="332" name="TextBox 6"/>
          <p:cNvSpPr/>
          <p:nvPr/>
        </p:nvSpPr>
        <p:spPr>
          <a:xfrm>
            <a:off x="5769000" y="5325480"/>
            <a:ext cx="1113840" cy="241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id-ID" sz="1000" spc="-1" strike="noStrike">
                <a:solidFill>
                  <a:srgbClr val="ffffff"/>
                </a:solidFill>
                <a:latin typeface="Calibri"/>
              </a:rPr>
              <a:t>Rp 10.000.000</a:t>
            </a:r>
            <a:endParaRPr b="0" lang="en-US" sz="10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3" name="Picture 7" descr=""/>
          <p:cNvPicPr/>
          <p:nvPr/>
        </p:nvPicPr>
        <p:blipFill>
          <a:blip r:embed="rId1"/>
          <a:stretch/>
        </p:blipFill>
        <p:spPr>
          <a:xfrm>
            <a:off x="438480" y="116640"/>
            <a:ext cx="11417760" cy="6346080"/>
          </a:xfrm>
          <a:prstGeom prst="rect">
            <a:avLst/>
          </a:prstGeom>
          <a:ln w="0">
            <a:noFill/>
          </a:ln>
        </p:spPr>
      </p:pic>
      <p:sp>
        <p:nvSpPr>
          <p:cNvPr id="334" name="Rectangle 1"/>
          <p:cNvSpPr/>
          <p:nvPr/>
        </p:nvSpPr>
        <p:spPr>
          <a:xfrm>
            <a:off x="1055520" y="4509000"/>
            <a:ext cx="1944000" cy="215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nSpc>
                <a:spcPct val="100000"/>
              </a:lnSpc>
              <a:buNone/>
            </a:pPr>
            <a:r>
              <a:rPr b="1" lang="en-US" sz="1400" spc="-1" strike="noStrike">
                <a:solidFill>
                  <a:srgbClr val="000000"/>
                </a:solidFill>
                <a:latin typeface="Calibri"/>
              </a:rPr>
              <a:t>Februari s.d Juli 2025</a:t>
            </a:r>
            <a:endParaRPr b="0" lang="en-US" sz="1400" spc="-1" strike="noStrike">
              <a:latin typeface="Arial"/>
            </a:endParaRPr>
          </a:p>
        </p:txBody>
      </p:sp>
      <p:sp>
        <p:nvSpPr>
          <p:cNvPr id="2" name="PlaceHolder 1"/>
          <p:cNvSpPr>
            <a:spLocks noGrp="1"/>
          </p:cNvSpPr>
          <p:nvPr>
            <p:ph type="ftr" idx="5"/>
          </p:nvPr>
        </p:nvSpPr>
        <p:spPr/>
        <p:txBody>
          <a:bodyPr/>
          <a:p>
            <a:r>
              <a:t>Project Name -Topic </a:t>
            </a:r>
          </a:p>
        </p:txBody>
      </p:sp>
      <p:sp>
        <p:nvSpPr>
          <p:cNvPr id="3" name="PlaceHolder 2"/>
          <p:cNvSpPr>
            <a:spLocks noGrp="1"/>
          </p:cNvSpPr>
          <p:nvPr>
            <p:ph type="sldNum" idx="6"/>
          </p:nvPr>
        </p:nvSpPr>
        <p:spPr/>
        <p:txBody>
          <a:bodyPr/>
          <a:p>
            <a:fld id="{EB6EC72D-D82B-4ABF-BAAC-7C25CA67FD83}" type="slidenum">
              <a:t>13</a:t>
            </a:fld>
          </a:p>
        </p:txBody>
      </p:sp>
      <p:sp>
        <p:nvSpPr>
          <p:cNvPr id="4" name="PlaceHolder 3"/>
          <p:cNvSpPr>
            <a:spLocks noGrp="1"/>
          </p:cNvSpPr>
          <p:nvPr>
            <p:ph type="dt" idx="4"/>
          </p:nvPr>
        </p:nvSpPr>
        <p:spPr/>
        <p:txBody>
          <a:bodyPr/>
          <a:p>
            <a:fld id="{A410F939-AD7E-41CC-A4CA-8484557AD911}" type="datetime1">
              <a:rPr lang="en-US"/>
              <a:t>02/25/2025</a:t>
            </a:fld>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335" name="Group 4"/>
          <p:cNvGrpSpPr/>
          <p:nvPr/>
        </p:nvGrpSpPr>
        <p:grpSpPr>
          <a:xfrm>
            <a:off x="0" y="13680"/>
            <a:ext cx="12191760" cy="1147680"/>
            <a:chOff x="0" y="13680"/>
            <a:chExt cx="12191760" cy="1147680"/>
          </a:xfrm>
        </p:grpSpPr>
        <p:sp>
          <p:nvSpPr>
            <p:cNvPr id="336" name="Rectangle 22"/>
            <p:cNvSpPr/>
            <p:nvPr/>
          </p:nvSpPr>
          <p:spPr>
            <a:xfrm>
              <a:off x="0" y="13680"/>
              <a:ext cx="12191760" cy="114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337" name="Picture 24" descr=""/>
            <p:cNvPicPr/>
            <p:nvPr/>
          </p:nvPicPr>
          <p:blipFill>
            <a:blip r:embed="rId1"/>
            <a:stretch/>
          </p:blipFill>
          <p:spPr>
            <a:xfrm>
              <a:off x="10055160" y="160920"/>
              <a:ext cx="1333800" cy="408960"/>
            </a:xfrm>
            <a:prstGeom prst="rect">
              <a:avLst/>
            </a:prstGeom>
            <a:ln w="0">
              <a:noFill/>
            </a:ln>
          </p:spPr>
        </p:pic>
        <p:pic>
          <p:nvPicPr>
            <p:cNvPr id="338" name="Picture 25" descr=""/>
            <p:cNvPicPr/>
            <p:nvPr/>
          </p:nvPicPr>
          <p:blipFill>
            <a:blip r:embed="rId2"/>
            <a:stretch/>
          </p:blipFill>
          <p:spPr>
            <a:xfrm>
              <a:off x="695520" y="157320"/>
              <a:ext cx="1492560" cy="510120"/>
            </a:xfrm>
            <a:prstGeom prst="rect">
              <a:avLst/>
            </a:prstGeom>
            <a:ln w="0">
              <a:noFill/>
            </a:ln>
          </p:spPr>
        </p:pic>
        <p:pic>
          <p:nvPicPr>
            <p:cNvPr id="339" name="Picture 26" descr=""/>
            <p:cNvPicPr/>
            <p:nvPr/>
          </p:nvPicPr>
          <p:blipFill>
            <a:blip r:embed="rId3"/>
            <a:stretch/>
          </p:blipFill>
          <p:spPr>
            <a:xfrm>
              <a:off x="9456120" y="116640"/>
              <a:ext cx="539280" cy="539280"/>
            </a:xfrm>
            <a:prstGeom prst="rect">
              <a:avLst/>
            </a:prstGeom>
            <a:ln w="0">
              <a:noFill/>
            </a:ln>
          </p:spPr>
        </p:pic>
        <p:pic>
          <p:nvPicPr>
            <p:cNvPr id="340" name="Picture 27" descr=""/>
            <p:cNvPicPr/>
            <p:nvPr/>
          </p:nvPicPr>
          <p:blipFill>
            <a:blip r:embed="rId4"/>
            <a:stretch/>
          </p:blipFill>
          <p:spPr>
            <a:xfrm>
              <a:off x="2248200" y="168480"/>
              <a:ext cx="1211760" cy="510120"/>
            </a:xfrm>
            <a:prstGeom prst="rect">
              <a:avLst/>
            </a:prstGeom>
            <a:ln w="0">
              <a:noFill/>
            </a:ln>
          </p:spPr>
        </p:pic>
        <p:sp>
          <p:nvSpPr>
            <p:cNvPr id="341" name="Straight Connector 28"/>
            <p:cNvSpPr/>
            <p:nvPr/>
          </p:nvSpPr>
          <p:spPr>
            <a:xfrm>
              <a:off x="695160" y="764640"/>
              <a:ext cx="10657080" cy="360"/>
            </a:xfrm>
            <a:prstGeom prst="line">
              <a:avLst/>
            </a:prstGeom>
            <a:ln w="12700">
              <a:solidFill>
                <a:srgbClr val="25b24a"/>
              </a:solidFill>
              <a:round/>
            </a:ln>
          </p:spPr>
          <p:style>
            <a:lnRef idx="1">
              <a:schemeClr val="accent1"/>
            </a:lnRef>
            <a:fillRef idx="0">
              <a:schemeClr val="accent1"/>
            </a:fillRef>
            <a:effectRef idx="0">
              <a:schemeClr val="accent1"/>
            </a:effectRef>
            <a:fontRef idx="minor"/>
          </p:style>
        </p:sp>
      </p:grpSp>
      <p:sp>
        <p:nvSpPr>
          <p:cNvPr id="342" name="PlaceHolder 1"/>
          <p:cNvSpPr>
            <a:spLocks noGrp="1"/>
          </p:cNvSpPr>
          <p:nvPr>
            <p:ph type="sldNum" idx="16"/>
          </p:nvPr>
        </p:nvSpPr>
        <p:spPr>
          <a:xfrm>
            <a:off x="9299880" y="6453360"/>
            <a:ext cx="2844360" cy="364680"/>
          </a:xfrm>
          <a:prstGeom prst="rect">
            <a:avLst/>
          </a:prstGeom>
          <a:noFill/>
          <a:ln w="0">
            <a:noFill/>
          </a:ln>
        </p:spPr>
        <p:txBody>
          <a:bodyPr anchor="ctr">
            <a:noAutofit/>
          </a:bodyPr>
          <a:lstStyle>
            <a:lvl1pPr algn="r">
              <a:lnSpc>
                <a:spcPct val="100000"/>
              </a:lnSpc>
              <a:buNone/>
              <a:tabLst>
                <a:tab algn="l" pos="0"/>
              </a:tabLst>
              <a:defRPr b="0" lang="id-ID" sz="1200" spc="-1" strike="noStrike">
                <a:solidFill>
                  <a:srgbClr val="ffffff"/>
                </a:solidFill>
                <a:latin typeface="Calibri"/>
              </a:defRPr>
            </a:lvl1pPr>
          </a:lstStyle>
          <a:p>
            <a:pPr algn="r">
              <a:lnSpc>
                <a:spcPct val="100000"/>
              </a:lnSpc>
              <a:buNone/>
              <a:tabLst>
                <a:tab algn="l" pos="0"/>
              </a:tabLst>
            </a:pPr>
            <a:fld id="{99A7F991-F4B6-4F9B-B640-18782D6FBD17}" type="slidenum">
              <a:rPr b="0" lang="id-ID" sz="1200" spc="-1" strike="noStrike">
                <a:solidFill>
                  <a:srgbClr val="ffffff"/>
                </a:solidFill>
                <a:latin typeface="Calibri"/>
              </a:rPr>
              <a:t>&lt;number&gt;</a:t>
            </a:fld>
            <a:endParaRPr b="0" lang="en-US" sz="1200" spc="-1" strike="noStrike">
              <a:latin typeface="Times New Roman"/>
            </a:endParaRPr>
          </a:p>
        </p:txBody>
      </p:sp>
      <p:sp>
        <p:nvSpPr>
          <p:cNvPr id="343" name="Title 1"/>
          <p:cNvSpPr/>
          <p:nvPr/>
        </p:nvSpPr>
        <p:spPr>
          <a:xfrm>
            <a:off x="589320" y="772560"/>
            <a:ext cx="11012760" cy="5900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tabLst>
                <a:tab algn="l" pos="0"/>
              </a:tabLst>
            </a:pPr>
            <a:r>
              <a:rPr b="1" lang="fi-FI" sz="2400" spc="-1" strike="noStrike">
                <a:solidFill>
                  <a:srgbClr val="000000"/>
                </a:solidFill>
                <a:latin typeface="Calibri"/>
              </a:rPr>
              <a:t>JAMINAN KEHILANGAN PEKERJAAN</a:t>
            </a:r>
            <a:endParaRPr b="0" lang="en-US" sz="2400" spc="-1" strike="noStrike">
              <a:latin typeface="Arial"/>
            </a:endParaRPr>
          </a:p>
        </p:txBody>
      </p:sp>
      <p:grpSp>
        <p:nvGrpSpPr>
          <p:cNvPr id="344" name="Group 14"/>
          <p:cNvGrpSpPr/>
          <p:nvPr/>
        </p:nvGrpSpPr>
        <p:grpSpPr>
          <a:xfrm>
            <a:off x="4526280" y="1357200"/>
            <a:ext cx="3166560" cy="4357080"/>
            <a:chOff x="4526280" y="1357200"/>
            <a:chExt cx="3166560" cy="4357080"/>
          </a:xfrm>
        </p:grpSpPr>
        <p:sp>
          <p:nvSpPr>
            <p:cNvPr id="345" name="Rectangle 8"/>
            <p:cNvSpPr/>
            <p:nvPr/>
          </p:nvSpPr>
          <p:spPr>
            <a:xfrm>
              <a:off x="4526280" y="3713040"/>
              <a:ext cx="3159360" cy="2001240"/>
            </a:xfrm>
            <a:prstGeom prst="rect">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buNone/>
              </a:pPr>
              <a:r>
                <a:rPr b="0" lang="en-US" sz="1600" spc="-1" strike="noStrike">
                  <a:solidFill>
                    <a:srgbClr val="404040"/>
                  </a:solidFill>
                  <a:latin typeface="Calibri"/>
                </a:rPr>
                <a:t>“</a:t>
              </a:r>
              <a:r>
                <a:rPr b="0" lang="en-US" sz="1600" spc="-1" strike="noStrike">
                  <a:solidFill>
                    <a:srgbClr val="404040"/>
                  </a:solidFill>
                  <a:latin typeface="Calibri"/>
                </a:rPr>
                <a:t>Jaminan sosial yang diberikan kepada Pekerja/Buruh yang mengalami </a:t>
              </a:r>
              <a:r>
                <a:rPr b="1" lang="en-US" sz="1600" spc="-1" strike="noStrike">
                  <a:solidFill>
                    <a:srgbClr val="404040"/>
                  </a:solidFill>
                  <a:latin typeface="Calibri"/>
                </a:rPr>
                <a:t>Pemutusan Hubungan Kerja </a:t>
              </a:r>
              <a:r>
                <a:rPr b="0" lang="en-US" sz="1600" spc="-1" strike="noStrike">
                  <a:solidFill>
                    <a:srgbClr val="404040"/>
                  </a:solidFill>
                  <a:latin typeface="Calibri"/>
                </a:rPr>
                <a:t>berupa manfaat uang tunai, akses informasi pasar kerja, dan pelatihan kerja”</a:t>
              </a:r>
              <a:endParaRPr b="0" lang="en-US" sz="1600" spc="-1" strike="noStrike">
                <a:latin typeface="Arial"/>
              </a:endParaRPr>
            </a:p>
          </p:txBody>
        </p:sp>
        <p:sp>
          <p:nvSpPr>
            <p:cNvPr id="346" name="Rectangle: Top Corners Rounded 3"/>
            <p:cNvSpPr/>
            <p:nvPr/>
          </p:nvSpPr>
          <p:spPr>
            <a:xfrm>
              <a:off x="4526280" y="2369520"/>
              <a:ext cx="3166560" cy="1367640"/>
            </a:xfrm>
            <a:prstGeom prst="round2SameRect">
              <a:avLst>
                <a:gd name="adj1" fmla="val 12616"/>
                <a:gd name="adj2" fmla="val 0"/>
              </a:avLst>
            </a:prstGeom>
            <a:gradFill rotWithShape="0">
              <a:gsLst>
                <a:gs pos="17000">
                  <a:srgbClr val="e46c0a"/>
                </a:gs>
                <a:gs pos="100000">
                  <a:srgbClr val="f79646"/>
                </a:gs>
              </a:gsLst>
              <a:lin ang="162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buNone/>
              </a:pPr>
              <a:endParaRPr b="0" lang="en-US" sz="1800" spc="-1" strike="noStrike">
                <a:latin typeface="Arial"/>
              </a:endParaRPr>
            </a:p>
            <a:p>
              <a:pPr algn="ctr">
                <a:lnSpc>
                  <a:spcPct val="100000"/>
                </a:lnSpc>
                <a:buNone/>
              </a:pPr>
              <a:r>
                <a:rPr b="1" lang="en-US" sz="1800" spc="-1" strike="noStrike">
                  <a:solidFill>
                    <a:srgbClr val="ffffff"/>
                  </a:solidFill>
                  <a:latin typeface="Calibri"/>
                </a:rPr>
                <a:t>Jaminan Kehilangan Pekerjaan</a:t>
              </a:r>
              <a:endParaRPr b="0" lang="en-US" sz="1800" spc="-1" strike="noStrike">
                <a:latin typeface="Arial"/>
              </a:endParaRPr>
            </a:p>
            <a:p>
              <a:pPr algn="ctr">
                <a:lnSpc>
                  <a:spcPct val="100000"/>
                </a:lnSpc>
                <a:buNone/>
              </a:pPr>
              <a:r>
                <a:rPr b="0" lang="en-US" sz="1400" spc="-1" strike="noStrike">
                  <a:solidFill>
                    <a:srgbClr val="ffffff"/>
                  </a:solidFill>
                  <a:latin typeface="Calibri"/>
                </a:rPr>
                <a:t>(PP No. 37 Tahun 2021)</a:t>
              </a:r>
              <a:endParaRPr b="0" lang="en-US" sz="1400" spc="-1" strike="noStrike">
                <a:latin typeface="Arial"/>
              </a:endParaRPr>
            </a:p>
          </p:txBody>
        </p:sp>
        <p:sp>
          <p:nvSpPr>
            <p:cNvPr id="347" name="Oval 5"/>
            <p:cNvSpPr/>
            <p:nvPr/>
          </p:nvSpPr>
          <p:spPr>
            <a:xfrm>
              <a:off x="5370120" y="1357200"/>
              <a:ext cx="1527480" cy="1527480"/>
            </a:xfrm>
            <a:prstGeom prst="ellipse">
              <a:avLst/>
            </a:prstGeom>
            <a:solidFill>
              <a:schemeClr val="bg1"/>
            </a:solidFill>
            <a:ln>
              <a:solidFill>
                <a:srgbClr val="ffffff"/>
              </a:solidFill>
              <a:round/>
            </a:ln>
          </p:spPr>
          <p:style>
            <a:lnRef idx="2">
              <a:schemeClr val="accent1">
                <a:shade val="50000"/>
              </a:schemeClr>
            </a:lnRef>
            <a:fillRef idx="1">
              <a:schemeClr val="accent1"/>
            </a:fillRef>
            <a:effectRef idx="0">
              <a:schemeClr val="accent1"/>
            </a:effectRef>
            <a:fontRef idx="minor"/>
          </p:style>
        </p:sp>
        <p:pic>
          <p:nvPicPr>
            <p:cNvPr id="348" name="Picture 16" descr=""/>
            <p:cNvPicPr/>
            <p:nvPr/>
          </p:nvPicPr>
          <p:blipFill>
            <a:blip r:embed="rId5"/>
            <a:stretch/>
          </p:blipFill>
          <p:spPr>
            <a:xfrm>
              <a:off x="5463720" y="1438920"/>
              <a:ext cx="1367640" cy="1367640"/>
            </a:xfrm>
            <a:prstGeom prst="rect">
              <a:avLst/>
            </a:prstGeom>
            <a:ln w="0">
              <a:noFill/>
            </a:ln>
          </p:spPr>
        </p:pic>
      </p:grpSp>
      <p:grpSp>
        <p:nvGrpSpPr>
          <p:cNvPr id="349" name="Group 20"/>
          <p:cNvGrpSpPr/>
          <p:nvPr/>
        </p:nvGrpSpPr>
        <p:grpSpPr>
          <a:xfrm>
            <a:off x="951840" y="1886400"/>
            <a:ext cx="3166560" cy="3818160"/>
            <a:chOff x="951840" y="1886400"/>
            <a:chExt cx="3166560" cy="3818160"/>
          </a:xfrm>
        </p:grpSpPr>
        <p:sp>
          <p:nvSpPr>
            <p:cNvPr id="350" name="Rectangle 36"/>
            <p:cNvSpPr/>
            <p:nvPr/>
          </p:nvSpPr>
          <p:spPr>
            <a:xfrm>
              <a:off x="951840" y="4242240"/>
              <a:ext cx="3159360" cy="1462320"/>
            </a:xfrm>
            <a:prstGeom prst="rect">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buNone/>
              </a:pPr>
              <a:r>
                <a:rPr b="0" lang="en-US" sz="1600" spc="-1" strike="noStrike">
                  <a:solidFill>
                    <a:srgbClr val="404040"/>
                  </a:solidFill>
                  <a:latin typeface="Calibri"/>
                </a:rPr>
                <a:t>Untuk mempertahankan </a:t>
              </a:r>
              <a:r>
                <a:rPr b="1" lang="en-US" sz="1600" spc="-1" strike="noStrike">
                  <a:solidFill>
                    <a:srgbClr val="404040"/>
                  </a:solidFill>
                  <a:latin typeface="Calibri"/>
                </a:rPr>
                <a:t>derajat kehidupan yang layak </a:t>
              </a:r>
              <a:r>
                <a:rPr b="0" lang="en-US" sz="1600" spc="-1" strike="noStrike">
                  <a:solidFill>
                    <a:srgbClr val="404040"/>
                  </a:solidFill>
                  <a:latin typeface="Calibri"/>
                </a:rPr>
                <a:t>pada saat pekerja/buruh </a:t>
              </a:r>
              <a:r>
                <a:rPr b="1" lang="en-US" sz="1600" spc="-1" strike="noStrike">
                  <a:solidFill>
                    <a:srgbClr val="404040"/>
                  </a:solidFill>
                  <a:latin typeface="Calibri"/>
                </a:rPr>
                <a:t>kehilangan </a:t>
              </a:r>
              <a:r>
                <a:rPr b="0" lang="en-US" sz="1600" spc="-1" strike="noStrike">
                  <a:solidFill>
                    <a:srgbClr val="404040"/>
                  </a:solidFill>
                  <a:latin typeface="Calibri"/>
                </a:rPr>
                <a:t>pekerjaan</a:t>
              </a:r>
              <a:endParaRPr b="0" lang="en-US" sz="1600" spc="-1" strike="noStrike">
                <a:latin typeface="Arial"/>
              </a:endParaRPr>
            </a:p>
          </p:txBody>
        </p:sp>
        <p:sp>
          <p:nvSpPr>
            <p:cNvPr id="351" name="Rectangle: Top Corners Rounded 37"/>
            <p:cNvSpPr/>
            <p:nvPr/>
          </p:nvSpPr>
          <p:spPr>
            <a:xfrm>
              <a:off x="951840" y="2898720"/>
              <a:ext cx="3166560" cy="1367640"/>
            </a:xfrm>
            <a:prstGeom prst="round2SameRect">
              <a:avLst>
                <a:gd name="adj1" fmla="val 12616"/>
                <a:gd name="adj2" fmla="val 0"/>
              </a:avLst>
            </a:prstGeom>
            <a:gradFill rotWithShape="0">
              <a:gsLst>
                <a:gs pos="17000">
                  <a:srgbClr val="92d050"/>
                </a:gs>
                <a:gs pos="100000">
                  <a:srgbClr val="00b050"/>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buNone/>
              </a:pPr>
              <a:endParaRPr b="0" lang="en-US" sz="1800" spc="-1" strike="noStrike">
                <a:latin typeface="Arial"/>
              </a:endParaRPr>
            </a:p>
            <a:p>
              <a:pPr algn="ctr">
                <a:lnSpc>
                  <a:spcPct val="100000"/>
                </a:lnSpc>
                <a:buNone/>
              </a:pPr>
              <a:endParaRPr b="0" lang="en-US" sz="500" spc="-1" strike="noStrike">
                <a:latin typeface="Arial"/>
              </a:endParaRPr>
            </a:p>
            <a:p>
              <a:pPr algn="ctr">
                <a:lnSpc>
                  <a:spcPct val="100000"/>
                </a:lnSpc>
                <a:buNone/>
              </a:pPr>
              <a:r>
                <a:rPr b="1" lang="en-US" sz="1800" spc="-1" strike="noStrike">
                  <a:solidFill>
                    <a:srgbClr val="ffffff"/>
                  </a:solidFill>
                  <a:latin typeface="Calibri"/>
                </a:rPr>
                <a:t>Tujuan Penyelenggaraan Program JKP</a:t>
              </a:r>
              <a:endParaRPr b="0" lang="en-US" sz="1800" spc="-1" strike="noStrike">
                <a:latin typeface="Arial"/>
              </a:endParaRPr>
            </a:p>
            <a:p>
              <a:pPr algn="ctr">
                <a:lnSpc>
                  <a:spcPct val="100000"/>
                </a:lnSpc>
                <a:buNone/>
              </a:pPr>
              <a:r>
                <a:rPr b="0" lang="en-US" sz="1600" spc="-1" strike="noStrike">
                  <a:solidFill>
                    <a:srgbClr val="ffffff"/>
                  </a:solidFill>
                  <a:latin typeface="Calibri"/>
                </a:rPr>
                <a:t>(UU No. 11 Tahun 2020)</a:t>
              </a:r>
              <a:endParaRPr b="0" lang="en-US" sz="1600" spc="-1" strike="noStrike">
                <a:latin typeface="Arial"/>
              </a:endParaRPr>
            </a:p>
          </p:txBody>
        </p:sp>
        <p:sp>
          <p:nvSpPr>
            <p:cNvPr id="352" name="Oval 38"/>
            <p:cNvSpPr/>
            <p:nvPr/>
          </p:nvSpPr>
          <p:spPr>
            <a:xfrm>
              <a:off x="1795680" y="1886400"/>
              <a:ext cx="1527480" cy="1527480"/>
            </a:xfrm>
            <a:prstGeom prst="ellipse">
              <a:avLst/>
            </a:prstGeom>
            <a:solidFill>
              <a:schemeClr val="bg1"/>
            </a:solidFill>
            <a:ln>
              <a:solidFill>
                <a:srgbClr val="ffffff"/>
              </a:solidFill>
              <a:round/>
            </a:ln>
          </p:spPr>
          <p:style>
            <a:lnRef idx="2">
              <a:schemeClr val="accent1">
                <a:shade val="50000"/>
              </a:schemeClr>
            </a:lnRef>
            <a:fillRef idx="1">
              <a:schemeClr val="accent1"/>
            </a:fillRef>
            <a:effectRef idx="0">
              <a:schemeClr val="accent1"/>
            </a:effectRef>
            <a:fontRef idx="minor"/>
          </p:style>
        </p:sp>
        <p:pic>
          <p:nvPicPr>
            <p:cNvPr id="353" name="Picture 39" descr=""/>
            <p:cNvPicPr/>
            <p:nvPr/>
          </p:nvPicPr>
          <p:blipFill>
            <a:blip r:embed="rId6"/>
            <a:stretch/>
          </p:blipFill>
          <p:spPr>
            <a:xfrm>
              <a:off x="1889280" y="1968120"/>
              <a:ext cx="1367640" cy="1367640"/>
            </a:xfrm>
            <a:prstGeom prst="rect">
              <a:avLst/>
            </a:prstGeom>
            <a:ln w="0">
              <a:noFill/>
            </a:ln>
          </p:spPr>
        </p:pic>
        <p:sp>
          <p:nvSpPr>
            <p:cNvPr id="354" name="Oval 15"/>
            <p:cNvSpPr/>
            <p:nvPr/>
          </p:nvSpPr>
          <p:spPr>
            <a:xfrm>
              <a:off x="1911600" y="2015640"/>
              <a:ext cx="1295640" cy="1295640"/>
            </a:xfrm>
            <a:prstGeom prst="ellipse">
              <a:avLst/>
            </a:prstGeom>
            <a:solidFill>
              <a:schemeClr val="bg1"/>
            </a:solidFill>
            <a:ln>
              <a:solidFill>
                <a:srgbClr val="00b050"/>
              </a:solidFill>
              <a:round/>
            </a:ln>
          </p:spPr>
          <p:style>
            <a:lnRef idx="2">
              <a:schemeClr val="accent1">
                <a:shade val="50000"/>
              </a:schemeClr>
            </a:lnRef>
            <a:fillRef idx="1">
              <a:schemeClr val="accent1"/>
            </a:fillRef>
            <a:effectRef idx="0">
              <a:schemeClr val="accent1"/>
            </a:effectRef>
            <a:fontRef idx="minor"/>
          </p:style>
        </p:sp>
        <p:pic>
          <p:nvPicPr>
            <p:cNvPr id="355" name="Graphic 19" descr="Handshake"/>
            <p:cNvPicPr/>
            <p:nvPr/>
          </p:nvPicPr>
          <p:blipFill>
            <a:blip r:embed="rId7"/>
            <a:stretch/>
          </p:blipFill>
          <p:spPr>
            <a:xfrm>
              <a:off x="2008440" y="2131920"/>
              <a:ext cx="1079640" cy="1079640"/>
            </a:xfrm>
            <a:prstGeom prst="rect">
              <a:avLst/>
            </a:prstGeom>
            <a:ln w="0">
              <a:noFill/>
            </a:ln>
          </p:spPr>
        </p:pic>
      </p:grpSp>
      <p:grpSp>
        <p:nvGrpSpPr>
          <p:cNvPr id="356" name="Group 52"/>
          <p:cNvGrpSpPr/>
          <p:nvPr/>
        </p:nvGrpSpPr>
        <p:grpSpPr>
          <a:xfrm>
            <a:off x="8090280" y="1883520"/>
            <a:ext cx="3166560" cy="3818160"/>
            <a:chOff x="8090280" y="1883520"/>
            <a:chExt cx="3166560" cy="3818160"/>
          </a:xfrm>
        </p:grpSpPr>
        <p:sp>
          <p:nvSpPr>
            <p:cNvPr id="357" name="Rectangle 42"/>
            <p:cNvSpPr/>
            <p:nvPr/>
          </p:nvSpPr>
          <p:spPr>
            <a:xfrm>
              <a:off x="8090280" y="4239360"/>
              <a:ext cx="3159360" cy="1462320"/>
            </a:xfrm>
            <a:prstGeom prst="rect">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buNone/>
              </a:pPr>
              <a:r>
                <a:rPr b="0" lang="en-US" sz="1600" spc="-1" strike="noStrike">
                  <a:solidFill>
                    <a:srgbClr val="404040"/>
                  </a:solidFill>
                  <a:latin typeface="Calibri"/>
                </a:rPr>
                <a:t>Prinsip penyelenggaraan program JKP adalah </a:t>
              </a:r>
              <a:r>
                <a:rPr b="1" lang="en-US" sz="1600" spc="-1" strike="noStrike">
                  <a:solidFill>
                    <a:srgbClr val="404040"/>
                  </a:solidFill>
                  <a:latin typeface="Calibri"/>
                </a:rPr>
                <a:t>Asuransi Sosial</a:t>
              </a:r>
              <a:endParaRPr b="0" lang="en-US" sz="1600" spc="-1" strike="noStrike">
                <a:latin typeface="Arial"/>
              </a:endParaRPr>
            </a:p>
          </p:txBody>
        </p:sp>
        <p:sp>
          <p:nvSpPr>
            <p:cNvPr id="358" name="Rectangle: Top Corners Rounded 43"/>
            <p:cNvSpPr/>
            <p:nvPr/>
          </p:nvSpPr>
          <p:spPr>
            <a:xfrm>
              <a:off x="8090280" y="2895840"/>
              <a:ext cx="3166560" cy="1367640"/>
            </a:xfrm>
            <a:prstGeom prst="round2SameRect">
              <a:avLst>
                <a:gd name="adj1" fmla="val 12616"/>
                <a:gd name="adj2" fmla="val 0"/>
              </a:avLst>
            </a:prstGeom>
            <a:gradFill rotWithShape="0">
              <a:gsLst>
                <a:gs pos="17000">
                  <a:srgbClr val="00b0f0"/>
                </a:gs>
                <a:gs pos="100000">
                  <a:srgbClr val="0070c0"/>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buNone/>
              </a:pPr>
              <a:endParaRPr b="0" lang="en-US" sz="1800" spc="-1" strike="noStrike">
                <a:latin typeface="Arial"/>
              </a:endParaRPr>
            </a:p>
            <a:p>
              <a:pPr algn="ctr">
                <a:lnSpc>
                  <a:spcPct val="100000"/>
                </a:lnSpc>
                <a:buNone/>
              </a:pPr>
              <a:endParaRPr b="0" lang="en-US" sz="500" spc="-1" strike="noStrike">
                <a:latin typeface="Arial"/>
              </a:endParaRPr>
            </a:p>
            <a:p>
              <a:pPr algn="ctr">
                <a:lnSpc>
                  <a:spcPct val="100000"/>
                </a:lnSpc>
                <a:buNone/>
              </a:pPr>
              <a:r>
                <a:rPr b="1" lang="en-US" sz="1800" spc="-1" strike="noStrike">
                  <a:solidFill>
                    <a:srgbClr val="ffffff"/>
                  </a:solidFill>
                  <a:latin typeface="Calibri"/>
                </a:rPr>
                <a:t>Prinsip Penyelenggaraan</a:t>
              </a:r>
              <a:endParaRPr b="0" lang="en-US" sz="1800" spc="-1" strike="noStrike">
                <a:latin typeface="Arial"/>
              </a:endParaRPr>
            </a:p>
            <a:p>
              <a:pPr algn="ctr">
                <a:lnSpc>
                  <a:spcPct val="100000"/>
                </a:lnSpc>
                <a:buNone/>
              </a:pPr>
              <a:r>
                <a:rPr b="0" lang="en-US" sz="1600" spc="-1" strike="noStrike">
                  <a:solidFill>
                    <a:srgbClr val="ffffff"/>
                  </a:solidFill>
                  <a:latin typeface="Calibri"/>
                </a:rPr>
                <a:t>(UU No. 11 Tahun 2020)</a:t>
              </a:r>
              <a:endParaRPr b="0" lang="en-US" sz="1600" spc="-1" strike="noStrike">
                <a:latin typeface="Arial"/>
              </a:endParaRPr>
            </a:p>
          </p:txBody>
        </p:sp>
        <p:sp>
          <p:nvSpPr>
            <p:cNvPr id="359" name="Oval 44"/>
            <p:cNvSpPr/>
            <p:nvPr/>
          </p:nvSpPr>
          <p:spPr>
            <a:xfrm>
              <a:off x="8934120" y="1883520"/>
              <a:ext cx="1527480" cy="1527480"/>
            </a:xfrm>
            <a:prstGeom prst="ellipse">
              <a:avLst/>
            </a:prstGeom>
            <a:solidFill>
              <a:schemeClr val="bg1"/>
            </a:solidFill>
            <a:ln>
              <a:solidFill>
                <a:srgbClr val="ffffff"/>
              </a:solidFill>
              <a:round/>
            </a:ln>
          </p:spPr>
          <p:style>
            <a:lnRef idx="2">
              <a:schemeClr val="accent1">
                <a:shade val="50000"/>
              </a:schemeClr>
            </a:lnRef>
            <a:fillRef idx="1">
              <a:schemeClr val="accent1"/>
            </a:fillRef>
            <a:effectRef idx="0">
              <a:schemeClr val="accent1"/>
            </a:effectRef>
            <a:fontRef idx="minor"/>
          </p:style>
        </p:sp>
        <p:pic>
          <p:nvPicPr>
            <p:cNvPr id="360" name="Picture 45" descr=""/>
            <p:cNvPicPr/>
            <p:nvPr/>
          </p:nvPicPr>
          <p:blipFill>
            <a:blip r:embed="rId8"/>
            <a:stretch/>
          </p:blipFill>
          <p:spPr>
            <a:xfrm>
              <a:off x="9027720" y="1965240"/>
              <a:ext cx="1367640" cy="1367640"/>
            </a:xfrm>
            <a:prstGeom prst="rect">
              <a:avLst/>
            </a:prstGeom>
            <a:ln w="0">
              <a:noFill/>
            </a:ln>
          </p:spPr>
        </p:pic>
        <p:sp>
          <p:nvSpPr>
            <p:cNvPr id="361" name="Oval 46"/>
            <p:cNvSpPr/>
            <p:nvPr/>
          </p:nvSpPr>
          <p:spPr>
            <a:xfrm>
              <a:off x="9049680" y="2012760"/>
              <a:ext cx="1295640" cy="1295640"/>
            </a:xfrm>
            <a:prstGeom prst="ellipse">
              <a:avLst/>
            </a:prstGeom>
            <a:solidFill>
              <a:schemeClr val="bg1"/>
            </a:solidFill>
            <a:ln>
              <a:solidFill>
                <a:srgbClr val="0070c0"/>
              </a:solidFill>
              <a:round/>
            </a:ln>
          </p:spPr>
          <p:style>
            <a:lnRef idx="2">
              <a:schemeClr val="accent1">
                <a:shade val="50000"/>
              </a:schemeClr>
            </a:lnRef>
            <a:fillRef idx="1">
              <a:schemeClr val="accent1"/>
            </a:fillRef>
            <a:effectRef idx="0">
              <a:schemeClr val="accent1"/>
            </a:effectRef>
            <a:fontRef idx="minor"/>
          </p:style>
        </p:sp>
        <p:pic>
          <p:nvPicPr>
            <p:cNvPr id="362" name="Graphic 49" descr="Target"/>
            <p:cNvPicPr/>
            <p:nvPr/>
          </p:nvPicPr>
          <p:blipFill>
            <a:blip r:embed="rId9"/>
            <a:stretch/>
          </p:blipFill>
          <p:spPr>
            <a:xfrm>
              <a:off x="9157680" y="2125440"/>
              <a:ext cx="1079640" cy="1079640"/>
            </a:xfrm>
            <a:prstGeom prst="rect">
              <a:avLst/>
            </a:prstGeom>
            <a:ln w="0">
              <a:noFill/>
            </a:ln>
          </p:spPr>
        </p:pic>
      </p:grpSp>
      <p:pic>
        <p:nvPicPr>
          <p:cNvPr id="363" name="Picture 30" descr=""/>
          <p:cNvPicPr/>
          <p:nvPr/>
        </p:nvPicPr>
        <p:blipFill>
          <a:blip r:embed="rId10"/>
          <a:stretch/>
        </p:blipFill>
        <p:spPr>
          <a:xfrm>
            <a:off x="5423040" y="1418400"/>
            <a:ext cx="1422360" cy="1422360"/>
          </a:xfrm>
          <a:prstGeom prst="rect">
            <a:avLst/>
          </a:prstGeom>
          <a:ln w="0">
            <a:noFill/>
          </a:ln>
        </p:spPr>
      </p:pic>
      <p:pic>
        <p:nvPicPr>
          <p:cNvPr id="364" name="Picture 6" descr=""/>
          <p:cNvPicPr/>
          <p:nvPr/>
        </p:nvPicPr>
        <p:blipFill>
          <a:blip r:embed="rId11"/>
          <a:stretch/>
        </p:blipFill>
        <p:spPr>
          <a:xfrm>
            <a:off x="-7920" y="13680"/>
            <a:ext cx="12191760" cy="6371640"/>
          </a:xfrm>
          <a:prstGeom prst="rect">
            <a:avLst/>
          </a:prstGeom>
          <a:ln w="0">
            <a:noFill/>
          </a:ln>
        </p:spPr>
      </p:pic>
      <p:pic>
        <p:nvPicPr>
          <p:cNvPr id="365" name="Picture 2" descr=""/>
          <p:cNvPicPr/>
          <p:nvPr/>
        </p:nvPicPr>
        <p:blipFill>
          <a:blip r:embed="rId12"/>
          <a:stretch/>
        </p:blipFill>
        <p:spPr>
          <a:xfrm>
            <a:off x="8537040" y="697320"/>
            <a:ext cx="3510720" cy="4891320"/>
          </a:xfrm>
          <a:prstGeom prst="rect">
            <a:avLst/>
          </a:prstGeom>
          <a:ln w="0">
            <a:noFill/>
          </a:ln>
        </p:spPr>
      </p:pic>
    </p:spTree>
  </p:cSld>
  <p:transition spd="slow">
    <p:push dir="u"/>
  </p:transition>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6" name="PlaceHolder 1"/>
          <p:cNvSpPr>
            <a:spLocks noGrp="1"/>
          </p:cNvSpPr>
          <p:nvPr>
            <p:ph type="title"/>
          </p:nvPr>
        </p:nvSpPr>
        <p:spPr>
          <a:xfrm>
            <a:off x="3311640" y="128880"/>
            <a:ext cx="8270280" cy="707400"/>
          </a:xfrm>
          <a:prstGeom prst="rect">
            <a:avLst/>
          </a:prstGeom>
          <a:noFill/>
          <a:ln w="0">
            <a:noFill/>
          </a:ln>
        </p:spPr>
        <p:txBody>
          <a:bodyPr anchor="ctr">
            <a:noAutofit/>
          </a:bodyPr>
          <a:p>
            <a:endParaRPr b="0" lang="id-ID" sz="1800" spc="-1" strike="noStrike">
              <a:solidFill>
                <a:srgbClr val="000000"/>
              </a:solidFill>
              <a:latin typeface="Calibri"/>
            </a:endParaRPr>
          </a:p>
        </p:txBody>
      </p:sp>
      <p:pic>
        <p:nvPicPr>
          <p:cNvPr id="367" name="Picture 6" descr=""/>
          <p:cNvPicPr/>
          <p:nvPr/>
        </p:nvPicPr>
        <p:blipFill>
          <a:blip r:embed="rId1"/>
          <a:stretch/>
        </p:blipFill>
        <p:spPr>
          <a:xfrm>
            <a:off x="176760" y="399240"/>
            <a:ext cx="2467440" cy="843480"/>
          </a:xfrm>
          <a:prstGeom prst="rect">
            <a:avLst/>
          </a:prstGeom>
          <a:ln w="0">
            <a:noFill/>
          </a:ln>
        </p:spPr>
      </p:pic>
      <p:pic>
        <p:nvPicPr>
          <p:cNvPr id="368" name="Picture 7" descr=""/>
          <p:cNvPicPr/>
          <p:nvPr/>
        </p:nvPicPr>
        <p:blipFill>
          <a:blip r:embed="rId2"/>
          <a:stretch/>
        </p:blipFill>
        <p:spPr>
          <a:xfrm>
            <a:off x="2703600" y="325080"/>
            <a:ext cx="2355120" cy="991800"/>
          </a:xfrm>
          <a:prstGeom prst="rect">
            <a:avLst/>
          </a:prstGeom>
          <a:ln w="0">
            <a:noFill/>
          </a:ln>
        </p:spPr>
      </p:pic>
      <p:pic>
        <p:nvPicPr>
          <p:cNvPr id="369" name="Picture 5" descr=""/>
          <p:cNvPicPr/>
          <p:nvPr/>
        </p:nvPicPr>
        <p:blipFill>
          <a:blip r:embed="rId3"/>
          <a:stretch/>
        </p:blipFill>
        <p:spPr>
          <a:xfrm>
            <a:off x="-660960" y="3899880"/>
            <a:ext cx="2102760" cy="2450160"/>
          </a:xfrm>
          <a:prstGeom prst="rect">
            <a:avLst/>
          </a:prstGeom>
          <a:ln w="0">
            <a:noFill/>
          </a:ln>
        </p:spPr>
      </p:pic>
      <p:sp>
        <p:nvSpPr>
          <p:cNvPr id="370" name="Google Shape;325;p28"/>
          <p:cNvSpPr/>
          <p:nvPr/>
        </p:nvSpPr>
        <p:spPr>
          <a:xfrm>
            <a:off x="389160" y="2442960"/>
            <a:ext cx="9412920" cy="1972440"/>
          </a:xfrm>
          <a:prstGeom prst="rect">
            <a:avLst/>
          </a:prstGeom>
          <a:noFill/>
          <a:ln w="0">
            <a:noFill/>
          </a:ln>
        </p:spPr>
        <p:style>
          <a:lnRef idx="0"/>
          <a:fillRef idx="0"/>
          <a:effectRef idx="0"/>
          <a:fontRef idx="minor"/>
        </p:style>
        <p:txBody>
          <a:bodyPr anchor="t">
            <a:noAutofit/>
          </a:bodyPr>
          <a:p>
            <a:pPr>
              <a:lnSpc>
                <a:spcPct val="100000"/>
              </a:lnSpc>
              <a:buNone/>
              <a:tabLst>
                <a:tab algn="l" pos="0"/>
              </a:tabLst>
            </a:pPr>
            <a:r>
              <a:rPr b="1" lang="en-US" sz="4400" spc="-1" strike="noStrike">
                <a:solidFill>
                  <a:srgbClr val="000000"/>
                </a:solidFill>
                <a:latin typeface="Calibri"/>
                <a:ea typeface="Calibri"/>
              </a:rPr>
              <a:t>Kepesertaan, Pendaftaran</a:t>
            </a:r>
            <a:r>
              <a:rPr b="1" lang="id-ID" sz="4400" spc="-1" strike="noStrike">
                <a:solidFill>
                  <a:srgbClr val="000000"/>
                </a:solidFill>
                <a:latin typeface="Calibri"/>
                <a:ea typeface="Calibri"/>
              </a:rPr>
              <a:t>,</a:t>
            </a:r>
            <a:endParaRPr b="0" lang="en-US" sz="4400" spc="-1" strike="noStrike">
              <a:latin typeface="Arial"/>
            </a:endParaRPr>
          </a:p>
          <a:p>
            <a:pPr>
              <a:lnSpc>
                <a:spcPct val="100000"/>
              </a:lnSpc>
              <a:buNone/>
              <a:tabLst>
                <a:tab algn="l" pos="0"/>
              </a:tabLst>
            </a:pPr>
            <a:r>
              <a:rPr b="1" lang="en-US" sz="4400" spc="-1" strike="noStrike">
                <a:solidFill>
                  <a:srgbClr val="000000"/>
                </a:solidFill>
                <a:latin typeface="Calibri"/>
                <a:ea typeface="Calibri"/>
              </a:rPr>
              <a:t>&amp; Rekomposisi Iuran</a:t>
            </a:r>
            <a:endParaRPr b="0" lang="en-US" sz="4400" spc="-1" strike="noStrike">
              <a:latin typeface="Arial"/>
            </a:endParaRPr>
          </a:p>
        </p:txBody>
      </p:sp>
      <p:pic>
        <p:nvPicPr>
          <p:cNvPr id="371" name="Picture 9" descr=""/>
          <p:cNvPicPr/>
          <p:nvPr/>
        </p:nvPicPr>
        <p:blipFill>
          <a:blip r:embed="rId4"/>
          <a:stretch/>
        </p:blipFill>
        <p:spPr>
          <a:xfrm>
            <a:off x="7138800" y="1928160"/>
            <a:ext cx="4572360" cy="3229560"/>
          </a:xfrm>
          <a:prstGeom prst="rect">
            <a:avLst/>
          </a:prstGeom>
          <a:ln w="0">
            <a:noFill/>
          </a:ln>
        </p:spPr>
      </p:pic>
      <p:pic>
        <p:nvPicPr>
          <p:cNvPr id="372" name="Picture 10" descr=""/>
          <p:cNvPicPr/>
          <p:nvPr/>
        </p:nvPicPr>
        <p:blipFill>
          <a:blip r:embed="rId5"/>
          <a:stretch/>
        </p:blipFill>
        <p:spPr>
          <a:xfrm>
            <a:off x="10395000" y="399240"/>
            <a:ext cx="1575360" cy="1547280"/>
          </a:xfrm>
          <a:prstGeom prst="rect">
            <a:avLst/>
          </a:prstGeom>
          <a:ln w="0">
            <a:noFill/>
          </a:ln>
        </p:spPr>
      </p:pic>
      <p:pic>
        <p:nvPicPr>
          <p:cNvPr id="373" name="Content Placeholder 1" descr=""/>
          <p:cNvPicPr/>
          <p:nvPr/>
        </p:nvPicPr>
        <p:blipFill>
          <a:blip r:embed="rId6"/>
          <a:stretch/>
        </p:blipFill>
        <p:spPr>
          <a:xfrm>
            <a:off x="-26640" y="-11520"/>
            <a:ext cx="12304800" cy="6872400"/>
          </a:xfrm>
          <a:prstGeom prst="rect">
            <a:avLst/>
          </a:prstGeom>
          <a:ln w="0">
            <a:noFill/>
          </a:ln>
        </p:spPr>
      </p:pic>
    </p:spTree>
  </p:cSld>
  <p:transition spd="slow">
    <p:fade/>
  </p:transition>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4" name="PlaceHolder 1"/>
          <p:cNvSpPr>
            <a:spLocks noGrp="1"/>
          </p:cNvSpPr>
          <p:nvPr>
            <p:ph type="title"/>
          </p:nvPr>
        </p:nvSpPr>
        <p:spPr>
          <a:xfrm>
            <a:off x="3311640" y="128880"/>
            <a:ext cx="8270280" cy="707400"/>
          </a:xfrm>
          <a:prstGeom prst="rect">
            <a:avLst/>
          </a:prstGeom>
          <a:noFill/>
          <a:ln w="0">
            <a:noFill/>
          </a:ln>
        </p:spPr>
        <p:txBody>
          <a:bodyPr anchor="ctr">
            <a:noAutofit/>
          </a:bodyPr>
          <a:p>
            <a:endParaRPr b="0" lang="id-ID" sz="1800" spc="-1" strike="noStrike">
              <a:solidFill>
                <a:srgbClr val="000000"/>
              </a:solidFill>
              <a:latin typeface="Calibri"/>
            </a:endParaRPr>
          </a:p>
        </p:txBody>
      </p:sp>
      <p:pic>
        <p:nvPicPr>
          <p:cNvPr id="375" name="Content Placeholder 6" descr=""/>
          <p:cNvPicPr/>
          <p:nvPr/>
        </p:nvPicPr>
        <p:blipFill>
          <a:blip r:embed="rId1"/>
          <a:stretch/>
        </p:blipFill>
        <p:spPr>
          <a:xfrm>
            <a:off x="-31680" y="31680"/>
            <a:ext cx="12224160" cy="6834240"/>
          </a:xfrm>
          <a:prstGeom prst="rect">
            <a:avLst/>
          </a:prstGeom>
          <a:ln w="0">
            <a:noFill/>
          </a:ln>
        </p:spPr>
      </p:pic>
      <p:sp>
        <p:nvSpPr>
          <p:cNvPr id="3" name="PlaceHolder 2"/>
          <p:cNvSpPr>
            <a:spLocks noGrp="1"/>
          </p:cNvSpPr>
          <p:nvPr>
            <p:ph type="ftr" idx="5"/>
          </p:nvPr>
        </p:nvSpPr>
        <p:spPr/>
        <p:txBody>
          <a:bodyPr/>
          <a:p>
            <a:r>
              <a:t>Project Name -Topic </a:t>
            </a:r>
          </a:p>
        </p:txBody>
      </p:sp>
      <p:sp>
        <p:nvSpPr>
          <p:cNvPr id="4" name="PlaceHolder 3"/>
          <p:cNvSpPr>
            <a:spLocks noGrp="1"/>
          </p:cNvSpPr>
          <p:nvPr>
            <p:ph type="sldNum" idx="6"/>
          </p:nvPr>
        </p:nvSpPr>
        <p:spPr/>
        <p:txBody>
          <a:bodyPr/>
          <a:p>
            <a:fld id="{566E9098-D936-4C10-99BA-73D6E2148C35}" type="slidenum">
              <a:t>16</a:t>
            </a:fld>
          </a:p>
        </p:txBody>
      </p:sp>
      <p:sp>
        <p:nvSpPr>
          <p:cNvPr id="5" name="PlaceHolder 4"/>
          <p:cNvSpPr>
            <a:spLocks noGrp="1"/>
          </p:cNvSpPr>
          <p:nvPr>
            <p:ph type="dt" idx="4"/>
          </p:nvPr>
        </p:nvSpPr>
        <p:spPr/>
        <p:txBody>
          <a:bodyPr/>
          <a:p>
            <a:fld id="{656469A9-378A-4DC4-8ADB-46A8AA3236B2}" type="datetime1">
              <a:rPr lang="en-US"/>
              <a:t>02/25/2025</a:t>
            </a:fld>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6" name="PlaceHolder 1"/>
          <p:cNvSpPr>
            <a:spLocks noGrp="1"/>
          </p:cNvSpPr>
          <p:nvPr>
            <p:ph type="title"/>
          </p:nvPr>
        </p:nvSpPr>
        <p:spPr>
          <a:xfrm>
            <a:off x="3311640" y="128880"/>
            <a:ext cx="8270280" cy="707400"/>
          </a:xfrm>
          <a:prstGeom prst="rect">
            <a:avLst/>
          </a:prstGeom>
          <a:noFill/>
          <a:ln w="0">
            <a:noFill/>
          </a:ln>
        </p:spPr>
        <p:txBody>
          <a:bodyPr anchor="ctr">
            <a:noAutofit/>
          </a:bodyPr>
          <a:p>
            <a:endParaRPr b="0" lang="id-ID" sz="1800" spc="-1" strike="noStrike">
              <a:solidFill>
                <a:srgbClr val="000000"/>
              </a:solidFill>
              <a:latin typeface="Calibri"/>
            </a:endParaRPr>
          </a:p>
        </p:txBody>
      </p:sp>
      <p:pic>
        <p:nvPicPr>
          <p:cNvPr id="377" name="Content Placeholder 6" descr=""/>
          <p:cNvPicPr/>
          <p:nvPr/>
        </p:nvPicPr>
        <p:blipFill>
          <a:blip r:embed="rId1"/>
          <a:stretch/>
        </p:blipFill>
        <p:spPr>
          <a:xfrm>
            <a:off x="14040" y="28440"/>
            <a:ext cx="12151800" cy="6850080"/>
          </a:xfrm>
          <a:prstGeom prst="rect">
            <a:avLst/>
          </a:prstGeom>
          <a:ln w="0">
            <a:noFill/>
          </a:ln>
        </p:spPr>
      </p:pic>
      <p:sp>
        <p:nvSpPr>
          <p:cNvPr id="3" name="PlaceHolder 2"/>
          <p:cNvSpPr>
            <a:spLocks noGrp="1"/>
          </p:cNvSpPr>
          <p:nvPr>
            <p:ph type="ftr" idx="5"/>
          </p:nvPr>
        </p:nvSpPr>
        <p:spPr/>
        <p:txBody>
          <a:bodyPr/>
          <a:p>
            <a:r>
              <a:t>Project Name -Topic </a:t>
            </a:r>
          </a:p>
        </p:txBody>
      </p:sp>
      <p:sp>
        <p:nvSpPr>
          <p:cNvPr id="4" name="PlaceHolder 3"/>
          <p:cNvSpPr>
            <a:spLocks noGrp="1"/>
          </p:cNvSpPr>
          <p:nvPr>
            <p:ph type="sldNum" idx="6"/>
          </p:nvPr>
        </p:nvSpPr>
        <p:spPr/>
        <p:txBody>
          <a:bodyPr/>
          <a:p>
            <a:fld id="{52BCE5E9-8117-4DE7-873C-BFA9313B3D27}" type="slidenum">
              <a:t>17</a:t>
            </a:fld>
          </a:p>
        </p:txBody>
      </p:sp>
      <p:sp>
        <p:nvSpPr>
          <p:cNvPr id="5" name="PlaceHolder 4"/>
          <p:cNvSpPr>
            <a:spLocks noGrp="1"/>
          </p:cNvSpPr>
          <p:nvPr>
            <p:ph type="dt" idx="4"/>
          </p:nvPr>
        </p:nvSpPr>
        <p:spPr/>
        <p:txBody>
          <a:bodyPr/>
          <a:p>
            <a:fld id="{DDEB00F6-E3C2-4298-B7E2-591F95057A41}" type="datetime1">
              <a:rPr lang="en-US"/>
              <a:t>02/25/2025</a:t>
            </a:fld>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8" name="PlaceHolder 1"/>
          <p:cNvSpPr>
            <a:spLocks noGrp="1"/>
          </p:cNvSpPr>
          <p:nvPr>
            <p:ph type="title"/>
          </p:nvPr>
        </p:nvSpPr>
        <p:spPr>
          <a:xfrm>
            <a:off x="3311640" y="128880"/>
            <a:ext cx="8270280" cy="707400"/>
          </a:xfrm>
          <a:prstGeom prst="rect">
            <a:avLst/>
          </a:prstGeom>
          <a:noFill/>
          <a:ln w="0">
            <a:noFill/>
          </a:ln>
        </p:spPr>
        <p:txBody>
          <a:bodyPr anchor="ctr">
            <a:noAutofit/>
          </a:bodyPr>
          <a:p>
            <a:endParaRPr b="0" lang="id-ID" sz="1800" spc="-1" strike="noStrike">
              <a:solidFill>
                <a:srgbClr val="000000"/>
              </a:solidFill>
              <a:latin typeface="Calibri"/>
            </a:endParaRPr>
          </a:p>
        </p:txBody>
      </p:sp>
      <p:pic>
        <p:nvPicPr>
          <p:cNvPr id="379" name="Content Placeholder 6" descr=""/>
          <p:cNvPicPr/>
          <p:nvPr/>
        </p:nvPicPr>
        <p:blipFill>
          <a:blip r:embed="rId1"/>
          <a:stretch/>
        </p:blipFill>
        <p:spPr>
          <a:xfrm>
            <a:off x="33120" y="-720"/>
            <a:ext cx="12135600" cy="6871680"/>
          </a:xfrm>
          <a:prstGeom prst="rect">
            <a:avLst/>
          </a:prstGeom>
          <a:ln w="0">
            <a:noFill/>
          </a:ln>
        </p:spPr>
      </p:pic>
      <p:sp>
        <p:nvSpPr>
          <p:cNvPr id="3" name="PlaceHolder 2"/>
          <p:cNvSpPr>
            <a:spLocks noGrp="1"/>
          </p:cNvSpPr>
          <p:nvPr>
            <p:ph type="ftr" idx="5"/>
          </p:nvPr>
        </p:nvSpPr>
        <p:spPr/>
        <p:txBody>
          <a:bodyPr/>
          <a:p>
            <a:r>
              <a:t>Project Name -Topic </a:t>
            </a:r>
          </a:p>
        </p:txBody>
      </p:sp>
      <p:sp>
        <p:nvSpPr>
          <p:cNvPr id="4" name="PlaceHolder 3"/>
          <p:cNvSpPr>
            <a:spLocks noGrp="1"/>
          </p:cNvSpPr>
          <p:nvPr>
            <p:ph type="sldNum" idx="6"/>
          </p:nvPr>
        </p:nvSpPr>
        <p:spPr/>
        <p:txBody>
          <a:bodyPr/>
          <a:p>
            <a:fld id="{73A8427E-31BE-4B27-9715-D0FB02D41BFC}" type="slidenum">
              <a:t>18</a:t>
            </a:fld>
          </a:p>
        </p:txBody>
      </p:sp>
      <p:sp>
        <p:nvSpPr>
          <p:cNvPr id="5" name="PlaceHolder 4"/>
          <p:cNvSpPr>
            <a:spLocks noGrp="1"/>
          </p:cNvSpPr>
          <p:nvPr>
            <p:ph type="dt" idx="4"/>
          </p:nvPr>
        </p:nvSpPr>
        <p:spPr/>
        <p:txBody>
          <a:bodyPr/>
          <a:p>
            <a:fld id="{763FF129-E9CF-411D-AEAA-BBD931D22D28}" type="datetime1">
              <a:rPr lang="en-US"/>
              <a:t>02/25/2025</a:t>
            </a:fld>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0" name="PlaceHolder 1"/>
          <p:cNvSpPr>
            <a:spLocks noGrp="1"/>
          </p:cNvSpPr>
          <p:nvPr>
            <p:ph type="title"/>
          </p:nvPr>
        </p:nvSpPr>
        <p:spPr>
          <a:xfrm>
            <a:off x="3311640" y="128880"/>
            <a:ext cx="8270280" cy="707400"/>
          </a:xfrm>
          <a:prstGeom prst="rect">
            <a:avLst/>
          </a:prstGeom>
          <a:noFill/>
          <a:ln w="0">
            <a:noFill/>
          </a:ln>
        </p:spPr>
        <p:txBody>
          <a:bodyPr anchor="ctr">
            <a:noAutofit/>
          </a:bodyPr>
          <a:p>
            <a:endParaRPr b="0" lang="id-ID" sz="1800" spc="-1" strike="noStrike">
              <a:solidFill>
                <a:srgbClr val="000000"/>
              </a:solidFill>
              <a:latin typeface="Calibri"/>
            </a:endParaRPr>
          </a:p>
        </p:txBody>
      </p:sp>
      <p:sp>
        <p:nvSpPr>
          <p:cNvPr id="381" name="PlaceHolder 2"/>
          <p:cNvSpPr>
            <a:spLocks noGrp="1"/>
          </p:cNvSpPr>
          <p:nvPr>
            <p:ph/>
          </p:nvPr>
        </p:nvSpPr>
        <p:spPr>
          <a:xfrm>
            <a:off x="609480" y="1124640"/>
            <a:ext cx="10972440" cy="5001120"/>
          </a:xfrm>
          <a:prstGeom prst="rect">
            <a:avLst/>
          </a:prstGeom>
          <a:noFill/>
          <a:ln w="0">
            <a:noFill/>
          </a:ln>
        </p:spPr>
        <p:txBody>
          <a:bodyPr anchor="t">
            <a:noAutofit/>
          </a:bodyPr>
          <a:p>
            <a:endParaRPr b="0" lang="id-ID" sz="3200" spc="-1" strike="noStrike">
              <a:solidFill>
                <a:srgbClr val="000000"/>
              </a:solidFill>
              <a:latin typeface="Calibri"/>
            </a:endParaRPr>
          </a:p>
        </p:txBody>
      </p:sp>
      <p:pic>
        <p:nvPicPr>
          <p:cNvPr id="382" name="Picture 7" descr=""/>
          <p:cNvPicPr/>
          <p:nvPr/>
        </p:nvPicPr>
        <p:blipFill>
          <a:blip r:embed="rId1"/>
          <a:stretch/>
        </p:blipFill>
        <p:spPr>
          <a:xfrm>
            <a:off x="119160" y="65880"/>
            <a:ext cx="11976480" cy="6359400"/>
          </a:xfrm>
          <a:prstGeom prst="rect">
            <a:avLst/>
          </a:prstGeom>
          <a:ln w="0">
            <a:noFill/>
          </a:ln>
        </p:spPr>
      </p:pic>
      <p:sp>
        <p:nvSpPr>
          <p:cNvPr id="4" name="PlaceHolder 3"/>
          <p:cNvSpPr>
            <a:spLocks noGrp="1"/>
          </p:cNvSpPr>
          <p:nvPr>
            <p:ph type="ftr" idx="5"/>
          </p:nvPr>
        </p:nvSpPr>
        <p:spPr/>
        <p:txBody>
          <a:bodyPr/>
          <a:p>
            <a:r>
              <a:t>Project Name -Topic </a:t>
            </a:r>
          </a:p>
        </p:txBody>
      </p:sp>
      <p:sp>
        <p:nvSpPr>
          <p:cNvPr id="5" name="PlaceHolder 4"/>
          <p:cNvSpPr>
            <a:spLocks noGrp="1"/>
          </p:cNvSpPr>
          <p:nvPr>
            <p:ph type="sldNum" idx="6"/>
          </p:nvPr>
        </p:nvSpPr>
        <p:spPr/>
        <p:txBody>
          <a:bodyPr/>
          <a:p>
            <a:fld id="{570435F9-92C7-4B24-A7FB-C42310FD830A}" type="slidenum">
              <a:t>19</a:t>
            </a:fld>
          </a:p>
        </p:txBody>
      </p:sp>
      <p:sp>
        <p:nvSpPr>
          <p:cNvPr id="6" name="PlaceHolder 5"/>
          <p:cNvSpPr>
            <a:spLocks noGrp="1"/>
          </p:cNvSpPr>
          <p:nvPr>
            <p:ph type="dt" idx="4"/>
          </p:nvPr>
        </p:nvSpPr>
        <p:spPr/>
        <p:txBody>
          <a:bodyPr/>
          <a:p>
            <a:fld id="{AF71EBEE-3F2B-499E-9EDD-4221229DBC69}" type="datetime1">
              <a:rPr lang="en-US"/>
              <a:t>02/25/2025</a:t>
            </a:fld>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96" name="Group 42"/>
          <p:cNvGrpSpPr/>
          <p:nvPr/>
        </p:nvGrpSpPr>
        <p:grpSpPr>
          <a:xfrm>
            <a:off x="8056440" y="188640"/>
            <a:ext cx="4271760" cy="870840"/>
            <a:chOff x="8056440" y="188640"/>
            <a:chExt cx="4271760" cy="870840"/>
          </a:xfrm>
        </p:grpSpPr>
        <p:sp>
          <p:nvSpPr>
            <p:cNvPr id="197" name="TextBox 43"/>
            <p:cNvSpPr/>
            <p:nvPr/>
          </p:nvSpPr>
          <p:spPr>
            <a:xfrm>
              <a:off x="8056440" y="188640"/>
              <a:ext cx="4271760" cy="455400"/>
            </a:xfrm>
            <a:prstGeom prst="rect">
              <a:avLst/>
            </a:prstGeom>
            <a:noFill/>
            <a:ln w="0">
              <a:noFill/>
            </a:ln>
          </p:spPr>
          <p:style>
            <a:lnRef idx="0"/>
            <a:fillRef idx="0"/>
            <a:effectRef idx="0"/>
            <a:fontRef idx="minor"/>
          </p:style>
          <p:txBody>
            <a:bodyPr wrap="none" lIns="90000" rIns="90000" tIns="45000" bIns="45000" anchor="t">
              <a:spAutoFit/>
            </a:bodyPr>
            <a:p>
              <a:pPr algn="r">
                <a:lnSpc>
                  <a:spcPct val="100000"/>
                </a:lnSpc>
                <a:buNone/>
              </a:pPr>
              <a:r>
                <a:rPr b="1" lang="en-ID" sz="2400" spc="-1" strike="noStrike">
                  <a:solidFill>
                    <a:srgbClr val="016dc3"/>
                  </a:solidFill>
                  <a:latin typeface="Calibri"/>
                </a:rPr>
                <a:t>Regulasi Jaminan Sosial</a:t>
              </a:r>
              <a:endParaRPr b="0" lang="en-US" sz="2400" spc="-1" strike="noStrike">
                <a:latin typeface="Arial"/>
              </a:endParaRPr>
            </a:p>
          </p:txBody>
        </p:sp>
        <p:grpSp>
          <p:nvGrpSpPr>
            <p:cNvPr id="198" name="Group 44"/>
            <p:cNvGrpSpPr/>
            <p:nvPr/>
          </p:nvGrpSpPr>
          <p:grpSpPr>
            <a:xfrm>
              <a:off x="10849680" y="623160"/>
              <a:ext cx="862560" cy="47880"/>
              <a:chOff x="10849680" y="623160"/>
              <a:chExt cx="862560" cy="47880"/>
            </a:xfrm>
          </p:grpSpPr>
          <p:sp>
            <p:nvSpPr>
              <p:cNvPr id="199" name="Rounded Rectangle 46"/>
              <p:cNvSpPr/>
              <p:nvPr/>
            </p:nvSpPr>
            <p:spPr>
              <a:xfrm>
                <a:off x="10849680" y="623160"/>
                <a:ext cx="444600" cy="4788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p:style>
          </p:sp>
          <p:sp>
            <p:nvSpPr>
              <p:cNvPr id="200" name="Rounded Rectangle 47"/>
              <p:cNvSpPr/>
              <p:nvPr/>
            </p:nvSpPr>
            <p:spPr>
              <a:xfrm>
                <a:off x="11369520" y="623160"/>
                <a:ext cx="180720" cy="4788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p:style>
          </p:sp>
          <p:sp>
            <p:nvSpPr>
              <p:cNvPr id="201" name="Rounded Rectangle 48"/>
              <p:cNvSpPr/>
              <p:nvPr/>
            </p:nvSpPr>
            <p:spPr>
              <a:xfrm>
                <a:off x="11622240" y="623160"/>
                <a:ext cx="90000" cy="4788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grpSp>
        <p:sp>
          <p:nvSpPr>
            <p:cNvPr id="202" name="TextBox 45"/>
            <p:cNvSpPr/>
            <p:nvPr/>
          </p:nvSpPr>
          <p:spPr>
            <a:xfrm>
              <a:off x="11669760" y="690480"/>
              <a:ext cx="184320" cy="369000"/>
            </a:xfrm>
            <a:prstGeom prst="rect">
              <a:avLst/>
            </a:prstGeom>
            <a:noFill/>
            <a:ln w="0">
              <a:noFill/>
            </a:ln>
          </p:spPr>
          <p:style>
            <a:lnRef idx="0"/>
            <a:fillRef idx="0"/>
            <a:effectRef idx="0"/>
            <a:fontRef idx="minor"/>
          </p:style>
        </p:sp>
      </p:grpSp>
      <p:sp>
        <p:nvSpPr>
          <p:cNvPr id="203" name="Rounded Rectangle 17"/>
          <p:cNvSpPr/>
          <p:nvPr/>
        </p:nvSpPr>
        <p:spPr>
          <a:xfrm>
            <a:off x="6374160" y="1846080"/>
            <a:ext cx="2005560" cy="466200"/>
          </a:xfrm>
          <a:prstGeom prst="roundRect">
            <a:avLst>
              <a:gd name="adj" fmla="val 16667"/>
            </a:avLst>
          </a:prstGeom>
          <a:solidFill>
            <a:srgbClr val="00b0f0">
              <a:alpha val="46000"/>
            </a:srgbClr>
          </a:solidFill>
          <a:ln>
            <a:solidFill>
              <a:srgbClr val="3a5f8b"/>
            </a:solidFill>
            <a:round/>
          </a:ln>
        </p:spPr>
        <p:style>
          <a:lnRef idx="2">
            <a:schemeClr val="accent1">
              <a:shade val="50000"/>
            </a:schemeClr>
          </a:lnRef>
          <a:fillRef idx="1">
            <a:schemeClr val="accent1"/>
          </a:fillRef>
          <a:effectRef idx="0">
            <a:schemeClr val="accent1"/>
          </a:effectRef>
          <a:fontRef idx="minor"/>
        </p:style>
      </p:sp>
      <p:sp>
        <p:nvSpPr>
          <p:cNvPr id="204" name="Rounded Rectangle 18"/>
          <p:cNvSpPr/>
          <p:nvPr/>
        </p:nvSpPr>
        <p:spPr>
          <a:xfrm>
            <a:off x="6374160" y="2487600"/>
            <a:ext cx="2028960" cy="505080"/>
          </a:xfrm>
          <a:prstGeom prst="roundRect">
            <a:avLst>
              <a:gd name="adj" fmla="val 16667"/>
            </a:avLst>
          </a:prstGeom>
          <a:solidFill>
            <a:srgbClr val="92d050">
              <a:alpha val="74000"/>
            </a:srgbClr>
          </a:solidFill>
          <a:ln>
            <a:solidFill>
              <a:srgbClr val="f79646">
                <a:lumMod val="50000"/>
              </a:srgbClr>
            </a:solidFill>
            <a:round/>
          </a:ln>
        </p:spPr>
        <p:style>
          <a:lnRef idx="2">
            <a:schemeClr val="accent1">
              <a:shade val="50000"/>
            </a:schemeClr>
          </a:lnRef>
          <a:fillRef idx="1">
            <a:schemeClr val="accent1"/>
          </a:fillRef>
          <a:effectRef idx="0">
            <a:schemeClr val="accent1"/>
          </a:effectRef>
          <a:fontRef idx="minor"/>
        </p:style>
      </p:sp>
      <p:sp>
        <p:nvSpPr>
          <p:cNvPr id="205" name="Straight Arrow Connector 51"/>
          <p:cNvSpPr/>
          <p:nvPr/>
        </p:nvSpPr>
        <p:spPr>
          <a:xfrm>
            <a:off x="2738880" y="2376000"/>
            <a:ext cx="537840" cy="360"/>
          </a:xfrm>
          <a:custGeom>
            <a:avLst/>
            <a:gdLst/>
            <a:ahLst/>
            <a:rect l="l" t="t" r="r" b="b"/>
            <a:pathLst>
              <a:path w="21600" h="21600">
                <a:moveTo>
                  <a:pt x="0" y="0"/>
                </a:moveTo>
                <a:lnTo>
                  <a:pt x="21600" y="21600"/>
                </a:lnTo>
              </a:path>
            </a:pathLst>
          </a:custGeom>
          <a:noFill/>
          <a:ln>
            <a:solidFill>
              <a:srgbClr val="8064a2"/>
            </a:solidFill>
            <a:round/>
            <a:tailEnd len="sm" type="triangle" w="lg"/>
          </a:ln>
          <a:effectLst>
            <a:outerShdw blurRad="39960" dir="5400000" dist="23040" rotWithShape="0">
              <a:srgbClr val="000000">
                <a:alpha val="35000"/>
              </a:srgbClr>
            </a:outerShdw>
          </a:effectLst>
        </p:spPr>
        <p:style>
          <a:lnRef idx="3">
            <a:schemeClr val="accent4"/>
          </a:lnRef>
          <a:fillRef idx="0">
            <a:schemeClr val="accent4"/>
          </a:fillRef>
          <a:effectRef idx="2">
            <a:schemeClr val="accent4"/>
          </a:effectRef>
          <a:fontRef idx="minor"/>
        </p:style>
      </p:sp>
      <p:sp>
        <p:nvSpPr>
          <p:cNvPr id="206" name="TextBox 52"/>
          <p:cNvSpPr/>
          <p:nvPr/>
        </p:nvSpPr>
        <p:spPr>
          <a:xfrm>
            <a:off x="6017760" y="2571120"/>
            <a:ext cx="2718720" cy="333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600" spc="-1" strike="noStrike">
                <a:solidFill>
                  <a:srgbClr val="000000"/>
                </a:solidFill>
                <a:latin typeface="Calibri"/>
              </a:rPr>
              <a:t>BPJS Ketenagakerjaan</a:t>
            </a:r>
            <a:endParaRPr b="0" lang="en-US" sz="1600" spc="-1" strike="noStrike">
              <a:latin typeface="Arial"/>
            </a:endParaRPr>
          </a:p>
        </p:txBody>
      </p:sp>
      <p:sp>
        <p:nvSpPr>
          <p:cNvPr id="207" name="TextBox 53"/>
          <p:cNvSpPr/>
          <p:nvPr/>
        </p:nvSpPr>
        <p:spPr>
          <a:xfrm>
            <a:off x="6386040" y="1900080"/>
            <a:ext cx="1982520" cy="333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600" spc="-1" strike="noStrike">
                <a:solidFill>
                  <a:srgbClr val="000000"/>
                </a:solidFill>
                <a:latin typeface="Calibri"/>
              </a:rPr>
              <a:t>BPJS Kesehatan</a:t>
            </a:r>
            <a:endParaRPr b="0" lang="en-US" sz="1600" spc="-1" strike="noStrike">
              <a:latin typeface="Arial"/>
            </a:endParaRPr>
          </a:p>
        </p:txBody>
      </p:sp>
      <p:sp>
        <p:nvSpPr>
          <p:cNvPr id="208" name="Rounded Rectangle 33"/>
          <p:cNvSpPr/>
          <p:nvPr/>
        </p:nvSpPr>
        <p:spPr>
          <a:xfrm>
            <a:off x="6278760" y="2383920"/>
            <a:ext cx="2239920" cy="729360"/>
          </a:xfrm>
          <a:prstGeom prst="roundRect">
            <a:avLst>
              <a:gd name="adj" fmla="val 16667"/>
            </a:avLst>
          </a:prstGeom>
          <a:noFill/>
          <a:ln w="28575">
            <a:solidFill>
              <a:srgbClr val="ff0000"/>
            </a:solidFill>
            <a:prstDash val="dash"/>
            <a:round/>
          </a:ln>
        </p:spPr>
        <p:style>
          <a:lnRef idx="2">
            <a:schemeClr val="accent1">
              <a:shade val="50000"/>
            </a:schemeClr>
          </a:lnRef>
          <a:fillRef idx="1">
            <a:schemeClr val="accent1"/>
          </a:fillRef>
          <a:effectRef idx="0">
            <a:schemeClr val="accent1"/>
          </a:effectRef>
          <a:fontRef idx="minor"/>
        </p:style>
      </p:sp>
      <p:sp>
        <p:nvSpPr>
          <p:cNvPr id="209" name="Elbow Connector 39"/>
          <p:cNvSpPr/>
          <p:nvPr/>
        </p:nvSpPr>
        <p:spPr>
          <a:xfrm rot="5400000">
            <a:off x="4221000" y="182160"/>
            <a:ext cx="323640" cy="6155640"/>
          </a:xfrm>
          <a:prstGeom prst="bentConnector3">
            <a:avLst>
              <a:gd name="adj1" fmla="val 64290"/>
            </a:avLst>
          </a:prstGeom>
          <a:noFill/>
          <a:ln w="19050">
            <a:solidFill>
              <a:srgbClr val="f79646"/>
            </a:solidFill>
            <a:round/>
            <a:tailEnd len="med" type="triangle" w="med"/>
          </a:ln>
        </p:spPr>
        <p:style>
          <a:lnRef idx="1">
            <a:schemeClr val="accent1"/>
          </a:lnRef>
          <a:fillRef idx="0">
            <a:schemeClr val="accent1"/>
          </a:fillRef>
          <a:effectRef idx="0">
            <a:schemeClr val="accent1"/>
          </a:effectRef>
          <a:fontRef idx="minor"/>
        </p:style>
      </p:sp>
      <p:sp>
        <p:nvSpPr>
          <p:cNvPr id="210" name="TextBox 56"/>
          <p:cNvSpPr/>
          <p:nvPr/>
        </p:nvSpPr>
        <p:spPr>
          <a:xfrm>
            <a:off x="217800" y="3459600"/>
            <a:ext cx="2190600" cy="707760"/>
          </a:xfrm>
          <a:prstGeom prst="roundRect">
            <a:avLst>
              <a:gd name="adj" fmla="val 16667"/>
            </a:avLst>
          </a:prstGeom>
          <a:solidFill>
            <a:srgbClr val="002060"/>
          </a:solidFill>
          <a:ln w="0">
            <a:noFill/>
          </a:ln>
        </p:spPr>
        <p:style>
          <a:lnRef idx="0"/>
          <a:fillRef idx="0"/>
          <a:effectRef idx="0"/>
          <a:fontRef idx="minor"/>
        </p:style>
        <p:txBody>
          <a:bodyPr wrap="none" lIns="90000" rIns="90000" tIns="45000" bIns="45000" anchor="t">
            <a:spAutoFit/>
          </a:bodyPr>
          <a:p>
            <a:pPr>
              <a:lnSpc>
                <a:spcPct val="100000"/>
              </a:lnSpc>
              <a:buNone/>
            </a:pPr>
            <a:r>
              <a:rPr b="1" lang="en-US" sz="1800" spc="-151" strike="noStrike">
                <a:solidFill>
                  <a:srgbClr val="ffffff"/>
                </a:solidFill>
                <a:latin typeface="Calibri"/>
              </a:rPr>
              <a:t>PP 44 Th 2015 </a:t>
            </a:r>
            <a:endParaRPr b="0" lang="en-US" sz="1800" spc="-1" strike="noStrike">
              <a:latin typeface="Arial"/>
            </a:endParaRPr>
          </a:p>
          <a:p>
            <a:pPr>
              <a:lnSpc>
                <a:spcPct val="100000"/>
              </a:lnSpc>
              <a:buNone/>
            </a:pPr>
            <a:r>
              <a:rPr b="1" lang="en-US" sz="1800" spc="-151" strike="noStrike">
                <a:solidFill>
                  <a:srgbClr val="ffffff"/>
                </a:solidFill>
                <a:latin typeface="Calibri"/>
              </a:rPr>
              <a:t>Jo. PP 82 Th 2019</a:t>
            </a:r>
            <a:endParaRPr b="0" lang="en-US" sz="1800" spc="-1" strike="noStrike">
              <a:latin typeface="Arial"/>
            </a:endParaRPr>
          </a:p>
        </p:txBody>
      </p:sp>
      <p:sp>
        <p:nvSpPr>
          <p:cNvPr id="211" name="TextBox 57"/>
          <p:cNvSpPr/>
          <p:nvPr/>
        </p:nvSpPr>
        <p:spPr>
          <a:xfrm>
            <a:off x="2108160" y="3598920"/>
            <a:ext cx="2041920" cy="437040"/>
          </a:xfrm>
          <a:prstGeom prst="roundRect">
            <a:avLst>
              <a:gd name="adj" fmla="val 16667"/>
            </a:avLst>
          </a:prstGeom>
          <a:solidFill>
            <a:schemeClr val="accent2">
              <a:lumMod val="75000"/>
            </a:schemeClr>
          </a:solidFill>
          <a:ln w="0">
            <a:noFill/>
          </a:ln>
        </p:spPr>
        <p:style>
          <a:lnRef idx="0"/>
          <a:fillRef idx="0"/>
          <a:effectRef idx="0"/>
          <a:fontRef idx="minor"/>
        </p:style>
        <p:txBody>
          <a:bodyPr wrap="none" lIns="90000" rIns="90000" tIns="45000" bIns="45000" anchor="ctr">
            <a:spAutoFit/>
          </a:bodyPr>
          <a:p>
            <a:pPr>
              <a:lnSpc>
                <a:spcPct val="100000"/>
              </a:lnSpc>
              <a:buNone/>
            </a:pPr>
            <a:r>
              <a:rPr b="1" lang="en-US" sz="2000" spc="-151" strike="noStrike">
                <a:solidFill>
                  <a:srgbClr val="ffffff"/>
                </a:solidFill>
                <a:latin typeface="Calibri"/>
              </a:rPr>
              <a:t>PP 45 Th 2015</a:t>
            </a:r>
            <a:endParaRPr b="0" lang="en-US" sz="2000" spc="-1" strike="noStrike">
              <a:latin typeface="Arial"/>
            </a:endParaRPr>
          </a:p>
        </p:txBody>
      </p:sp>
      <p:sp>
        <p:nvSpPr>
          <p:cNvPr id="212" name="TextBox 58"/>
          <p:cNvSpPr/>
          <p:nvPr/>
        </p:nvSpPr>
        <p:spPr>
          <a:xfrm>
            <a:off x="4165200" y="3459600"/>
            <a:ext cx="1691640" cy="1315440"/>
          </a:xfrm>
          <a:prstGeom prst="roundRect">
            <a:avLst>
              <a:gd name="adj" fmla="val 16667"/>
            </a:avLst>
          </a:prstGeom>
          <a:solidFill>
            <a:schemeClr val="accent6">
              <a:lumMod val="50000"/>
            </a:schemeClr>
          </a:solidFill>
          <a:ln w="0">
            <a:noFill/>
          </a:ln>
        </p:spPr>
        <p:style>
          <a:lnRef idx="0"/>
          <a:fillRef idx="0"/>
          <a:effectRef idx="0"/>
          <a:fontRef idx="minor"/>
        </p:style>
        <p:txBody>
          <a:bodyPr lIns="90000" rIns="90000" tIns="45000" bIns="45000" anchor="t">
            <a:spAutoFit/>
          </a:bodyPr>
          <a:p>
            <a:pPr algn="ctr">
              <a:lnSpc>
                <a:spcPct val="100000"/>
              </a:lnSpc>
              <a:buNone/>
            </a:pPr>
            <a:r>
              <a:rPr b="1" lang="en-US" sz="1800" spc="-151" strike="noStrike">
                <a:solidFill>
                  <a:srgbClr val="ffffff"/>
                </a:solidFill>
                <a:latin typeface="Calibri"/>
              </a:rPr>
              <a:t>PP 46 Th 2015</a:t>
            </a:r>
            <a:endParaRPr b="0" lang="en-US" sz="1800" spc="-1" strike="noStrike">
              <a:latin typeface="Arial"/>
            </a:endParaRPr>
          </a:p>
          <a:p>
            <a:pPr algn="ctr">
              <a:lnSpc>
                <a:spcPct val="100000"/>
              </a:lnSpc>
              <a:buNone/>
            </a:pPr>
            <a:r>
              <a:rPr b="1" lang="id-ID" sz="1800" spc="-151" strike="noStrike">
                <a:solidFill>
                  <a:srgbClr val="ffffff"/>
                </a:solidFill>
                <a:latin typeface="Calibri"/>
              </a:rPr>
              <a:t>Jo. PP 60 Th 2015</a:t>
            </a:r>
            <a:endParaRPr b="0" lang="en-US" sz="1800" spc="-1" strike="noStrike">
              <a:latin typeface="Arial"/>
            </a:endParaRPr>
          </a:p>
        </p:txBody>
      </p:sp>
      <p:sp>
        <p:nvSpPr>
          <p:cNvPr id="213" name="TextBox 59"/>
          <p:cNvSpPr/>
          <p:nvPr/>
        </p:nvSpPr>
        <p:spPr>
          <a:xfrm>
            <a:off x="395640" y="4201920"/>
            <a:ext cx="1976760" cy="9266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100" spc="-1" strike="noStrike">
                <a:solidFill>
                  <a:srgbClr val="000000"/>
                </a:solidFill>
                <a:latin typeface="Calibri"/>
              </a:rPr>
              <a:t>Penyelenggaraan Program Jaminan Kecelakaan Kerja (</a:t>
            </a:r>
            <a:r>
              <a:rPr b="1" lang="en-US" sz="1100" spc="-1" strike="noStrike">
                <a:solidFill>
                  <a:srgbClr val="000000"/>
                </a:solidFill>
                <a:latin typeface="Calibri"/>
              </a:rPr>
              <a:t>JKK</a:t>
            </a:r>
            <a:r>
              <a:rPr b="0" lang="en-US" sz="1100" spc="-1" strike="noStrike">
                <a:solidFill>
                  <a:srgbClr val="000000"/>
                </a:solidFill>
                <a:latin typeface="Calibri"/>
              </a:rPr>
              <a:t>) dan Jaminan Kematian (</a:t>
            </a:r>
            <a:r>
              <a:rPr b="1" lang="en-US" sz="1100" spc="-1" strike="noStrike">
                <a:solidFill>
                  <a:srgbClr val="000000"/>
                </a:solidFill>
                <a:latin typeface="Calibri"/>
              </a:rPr>
              <a:t>JKM</a:t>
            </a:r>
            <a:r>
              <a:rPr b="0" lang="en-US" sz="1100" spc="-1" strike="noStrike">
                <a:solidFill>
                  <a:srgbClr val="000000"/>
                </a:solidFill>
                <a:latin typeface="Calibri"/>
              </a:rPr>
              <a:t>)</a:t>
            </a:r>
            <a:endParaRPr b="0" lang="en-US" sz="1100" spc="-1" strike="noStrike">
              <a:latin typeface="Arial"/>
            </a:endParaRPr>
          </a:p>
        </p:txBody>
      </p:sp>
      <p:sp>
        <p:nvSpPr>
          <p:cNvPr id="214" name="TextBox 60"/>
          <p:cNvSpPr/>
          <p:nvPr/>
        </p:nvSpPr>
        <p:spPr>
          <a:xfrm>
            <a:off x="2334960" y="4229280"/>
            <a:ext cx="1677960" cy="5918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100" spc="-1" strike="noStrike">
                <a:solidFill>
                  <a:srgbClr val="000000"/>
                </a:solidFill>
                <a:latin typeface="Calibri"/>
              </a:rPr>
              <a:t>Penyelenggaraan Program Jaminan Pensiun (</a:t>
            </a:r>
            <a:r>
              <a:rPr b="1" lang="en-US" sz="1100" spc="-1" strike="noStrike">
                <a:solidFill>
                  <a:srgbClr val="000000"/>
                </a:solidFill>
                <a:latin typeface="Calibri"/>
              </a:rPr>
              <a:t>JP</a:t>
            </a:r>
            <a:r>
              <a:rPr b="0" lang="en-US" sz="1100" spc="-1" strike="noStrike">
                <a:solidFill>
                  <a:srgbClr val="000000"/>
                </a:solidFill>
                <a:latin typeface="Calibri"/>
              </a:rPr>
              <a:t>)</a:t>
            </a:r>
            <a:endParaRPr b="0" lang="en-US" sz="1100" spc="-1" strike="noStrike">
              <a:latin typeface="Arial"/>
            </a:endParaRPr>
          </a:p>
        </p:txBody>
      </p:sp>
      <p:sp>
        <p:nvSpPr>
          <p:cNvPr id="215" name="TextBox 61"/>
          <p:cNvSpPr/>
          <p:nvPr/>
        </p:nvSpPr>
        <p:spPr>
          <a:xfrm>
            <a:off x="4133520" y="4217760"/>
            <a:ext cx="1837440" cy="5918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100" spc="-1" strike="noStrike">
                <a:solidFill>
                  <a:srgbClr val="000000"/>
                </a:solidFill>
                <a:latin typeface="Calibri"/>
              </a:rPr>
              <a:t>Penyelenggaraan Program Jaminan Hari Tua (</a:t>
            </a:r>
            <a:r>
              <a:rPr b="1" lang="en-US" sz="1100" spc="-1" strike="noStrike">
                <a:solidFill>
                  <a:srgbClr val="000000"/>
                </a:solidFill>
                <a:latin typeface="Calibri"/>
              </a:rPr>
              <a:t>JHT</a:t>
            </a:r>
            <a:r>
              <a:rPr b="0" lang="en-US" sz="1100" spc="-1" strike="noStrike">
                <a:solidFill>
                  <a:srgbClr val="000000"/>
                </a:solidFill>
                <a:latin typeface="Calibri"/>
              </a:rPr>
              <a:t>)</a:t>
            </a:r>
            <a:endParaRPr b="0" lang="en-US" sz="1100" spc="-1" strike="noStrike">
              <a:latin typeface="Arial"/>
            </a:endParaRPr>
          </a:p>
        </p:txBody>
      </p:sp>
      <p:sp>
        <p:nvSpPr>
          <p:cNvPr id="216" name="TextBox 62"/>
          <p:cNvSpPr/>
          <p:nvPr/>
        </p:nvSpPr>
        <p:spPr>
          <a:xfrm>
            <a:off x="10427400" y="2826000"/>
            <a:ext cx="1655640" cy="2095560"/>
          </a:xfrm>
          <a:prstGeom prst="parallelogram">
            <a:avLst>
              <a:gd name="adj" fmla="val 25000"/>
            </a:avLst>
          </a:prstGeom>
          <a:solidFill>
            <a:schemeClr val="accent2">
              <a:lumMod val="75000"/>
            </a:schemeClr>
          </a:solidFill>
          <a:ln w="0">
            <a:noFill/>
          </a:ln>
        </p:spPr>
        <p:style>
          <a:lnRef idx="0"/>
          <a:fillRef idx="0"/>
          <a:effectRef idx="0"/>
          <a:fontRef idx="minor"/>
        </p:style>
        <p:txBody>
          <a:bodyPr lIns="90000" rIns="90000" tIns="45000" bIns="45000" anchor="ctr">
            <a:spAutoFit/>
          </a:bodyPr>
          <a:p>
            <a:pPr algn="ctr">
              <a:lnSpc>
                <a:spcPct val="100000"/>
              </a:lnSpc>
              <a:buNone/>
            </a:pPr>
            <a:r>
              <a:rPr b="1" lang="en-US" sz="2000" spc="-151" strike="noStrike">
                <a:solidFill>
                  <a:srgbClr val="ffffff"/>
                </a:solidFill>
                <a:latin typeface="Calibri"/>
              </a:rPr>
              <a:t>Perpres 109 </a:t>
            </a:r>
            <a:endParaRPr b="0" lang="en-US" sz="2000" spc="-1" strike="noStrike">
              <a:latin typeface="Arial"/>
            </a:endParaRPr>
          </a:p>
          <a:p>
            <a:pPr algn="ctr">
              <a:lnSpc>
                <a:spcPct val="100000"/>
              </a:lnSpc>
              <a:buNone/>
            </a:pPr>
            <a:r>
              <a:rPr b="1" lang="en-US" sz="2000" spc="-151" strike="noStrike">
                <a:solidFill>
                  <a:srgbClr val="ffffff"/>
                </a:solidFill>
                <a:latin typeface="Calibri"/>
              </a:rPr>
              <a:t>Th 2013</a:t>
            </a:r>
            <a:endParaRPr b="0" lang="en-US" sz="2000" spc="-1" strike="noStrike">
              <a:latin typeface="Arial"/>
            </a:endParaRPr>
          </a:p>
        </p:txBody>
      </p:sp>
      <p:sp>
        <p:nvSpPr>
          <p:cNvPr id="217" name="TextBox 63"/>
          <p:cNvSpPr/>
          <p:nvPr/>
        </p:nvSpPr>
        <p:spPr>
          <a:xfrm>
            <a:off x="10355040" y="4259520"/>
            <a:ext cx="1876680" cy="6372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200" spc="-1" strike="noStrike">
                <a:solidFill>
                  <a:srgbClr val="000000"/>
                </a:solidFill>
                <a:latin typeface="Calibri"/>
              </a:rPr>
              <a:t>Penahapan Kepesertaan Program Jaminan Sosial</a:t>
            </a:r>
            <a:endParaRPr b="0" lang="en-US" sz="1200" spc="-1" strike="noStrike">
              <a:latin typeface="Arial"/>
            </a:endParaRPr>
          </a:p>
        </p:txBody>
      </p:sp>
      <p:sp>
        <p:nvSpPr>
          <p:cNvPr id="218" name="TextBox 64"/>
          <p:cNvSpPr/>
          <p:nvPr/>
        </p:nvSpPr>
        <p:spPr>
          <a:xfrm>
            <a:off x="270360" y="970200"/>
            <a:ext cx="2705040" cy="505080"/>
          </a:xfrm>
          <a:prstGeom prst="roundRect">
            <a:avLst>
              <a:gd name="adj" fmla="val 16667"/>
            </a:avLst>
          </a:prstGeom>
          <a:solidFill>
            <a:srgbClr val="ff0000"/>
          </a:solidFill>
          <a:ln w="0">
            <a:noFill/>
          </a:ln>
        </p:spPr>
        <p:style>
          <a:lnRef idx="0"/>
          <a:fillRef idx="0"/>
          <a:effectRef idx="0"/>
          <a:fontRef idx="minor"/>
        </p:style>
        <p:txBody>
          <a:bodyPr wrap="none" lIns="90000" rIns="90000" tIns="45000" bIns="45000" anchor="t">
            <a:spAutoFit/>
          </a:bodyPr>
          <a:p>
            <a:pPr>
              <a:lnSpc>
                <a:spcPct val="100000"/>
              </a:lnSpc>
              <a:buNone/>
            </a:pPr>
            <a:r>
              <a:rPr b="1" lang="en-US" sz="2400" spc="-151" strike="noStrike">
                <a:solidFill>
                  <a:srgbClr val="ffffff"/>
                </a:solidFill>
                <a:latin typeface="Calibri"/>
              </a:rPr>
              <a:t>UUD 1945 </a:t>
            </a:r>
            <a:r>
              <a:rPr b="0" lang="en-US" sz="1800" spc="-151" strike="noStrike">
                <a:solidFill>
                  <a:srgbClr val="ffffff"/>
                </a:solidFill>
                <a:latin typeface="Calibri"/>
              </a:rPr>
              <a:t>Pasal 34</a:t>
            </a:r>
            <a:endParaRPr b="0" lang="en-US" sz="1800" spc="-1" strike="noStrike">
              <a:latin typeface="Arial"/>
            </a:endParaRPr>
          </a:p>
        </p:txBody>
      </p:sp>
      <p:sp>
        <p:nvSpPr>
          <p:cNvPr id="219" name="Rectangle 65"/>
          <p:cNvSpPr/>
          <p:nvPr/>
        </p:nvSpPr>
        <p:spPr>
          <a:xfrm>
            <a:off x="2877840" y="967680"/>
            <a:ext cx="8680680" cy="79020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buNone/>
            </a:pPr>
            <a:r>
              <a:rPr b="0" lang="en-ID" sz="1400" spc="-1" strike="noStrike">
                <a:solidFill>
                  <a:srgbClr val="000000"/>
                </a:solidFill>
                <a:latin typeface="Calibri"/>
              </a:rPr>
              <a:t>(2) Negara mengembangkan </a:t>
            </a:r>
            <a:r>
              <a:rPr b="1" lang="en-ID" sz="1800" spc="-1" strike="noStrike">
                <a:solidFill>
                  <a:srgbClr val="000000"/>
                </a:solidFill>
                <a:latin typeface="Calibri"/>
              </a:rPr>
              <a:t>sistem jaminan sosial </a:t>
            </a:r>
            <a:r>
              <a:rPr b="0" lang="en-ID" sz="1400" spc="-1" strike="noStrike">
                <a:solidFill>
                  <a:srgbClr val="000000"/>
                </a:solidFill>
                <a:latin typeface="Calibri"/>
              </a:rPr>
              <a:t>bagi seluruh rakyat dan memberdayakan masyarakat yang lemah dan tidak mampu sesuai dengan martabat kemanusiaan.</a:t>
            </a:r>
            <a:endParaRPr b="0" lang="en-US" sz="1400" spc="-1" strike="noStrike">
              <a:latin typeface="Arial"/>
            </a:endParaRPr>
          </a:p>
        </p:txBody>
      </p:sp>
      <p:sp>
        <p:nvSpPr>
          <p:cNvPr id="220" name="Down Arrow 52"/>
          <p:cNvSpPr/>
          <p:nvPr/>
        </p:nvSpPr>
        <p:spPr>
          <a:xfrm>
            <a:off x="1418400" y="1517760"/>
            <a:ext cx="421200" cy="351000"/>
          </a:xfrm>
          <a:prstGeom prst="downArrow">
            <a:avLst>
              <a:gd name="adj1" fmla="val 50000"/>
              <a:gd name="adj2" fmla="val 50000"/>
            </a:avLst>
          </a:prstGeom>
          <a:solidFill>
            <a:srgbClr val="4f81bd"/>
          </a:solidFill>
          <a:ln>
            <a:solidFill>
              <a:srgbClr val="3a5f8b"/>
            </a:solidFill>
            <a:round/>
          </a:ln>
        </p:spPr>
        <p:style>
          <a:lnRef idx="2">
            <a:schemeClr val="accent1">
              <a:shade val="50000"/>
            </a:schemeClr>
          </a:lnRef>
          <a:fillRef idx="1">
            <a:schemeClr val="accent1"/>
          </a:fillRef>
          <a:effectRef idx="0">
            <a:schemeClr val="accent1"/>
          </a:effectRef>
          <a:fontRef idx="minor"/>
        </p:style>
      </p:sp>
      <p:grpSp>
        <p:nvGrpSpPr>
          <p:cNvPr id="221" name="Group 67"/>
          <p:cNvGrpSpPr/>
          <p:nvPr/>
        </p:nvGrpSpPr>
        <p:grpSpPr>
          <a:xfrm>
            <a:off x="389880" y="1920600"/>
            <a:ext cx="2486880" cy="1238760"/>
            <a:chOff x="389880" y="1920600"/>
            <a:chExt cx="2486880" cy="1238760"/>
          </a:xfrm>
        </p:grpSpPr>
        <p:sp>
          <p:nvSpPr>
            <p:cNvPr id="222" name="TextBox 68"/>
            <p:cNvSpPr/>
            <p:nvPr/>
          </p:nvSpPr>
          <p:spPr>
            <a:xfrm>
              <a:off x="389880" y="1920600"/>
              <a:ext cx="24868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800" spc="-1" strike="noStrike">
                  <a:solidFill>
                    <a:srgbClr val="000000"/>
                  </a:solidFill>
                  <a:latin typeface="Calibri"/>
                </a:rPr>
                <a:t>UU No 40 Th 2004</a:t>
              </a:r>
              <a:endParaRPr b="0" lang="en-US" sz="1800" spc="-1" strike="noStrike">
                <a:latin typeface="Arial"/>
              </a:endParaRPr>
            </a:p>
          </p:txBody>
        </p:sp>
        <p:sp>
          <p:nvSpPr>
            <p:cNvPr id="223" name="TextBox 69"/>
            <p:cNvSpPr/>
            <p:nvPr/>
          </p:nvSpPr>
          <p:spPr>
            <a:xfrm>
              <a:off x="637200" y="2276280"/>
              <a:ext cx="85320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2000" spc="-1" strike="noStrike">
                  <a:solidFill>
                    <a:srgbClr val="000000"/>
                  </a:solidFill>
                  <a:latin typeface="Calibri"/>
                </a:rPr>
                <a:t>SJSN</a:t>
              </a:r>
              <a:endParaRPr b="0" lang="en-US" sz="2000" spc="-1" strike="noStrike">
                <a:latin typeface="Arial"/>
              </a:endParaRPr>
            </a:p>
          </p:txBody>
        </p:sp>
        <p:sp>
          <p:nvSpPr>
            <p:cNvPr id="224" name="TextBox 70"/>
            <p:cNvSpPr/>
            <p:nvPr/>
          </p:nvSpPr>
          <p:spPr>
            <a:xfrm>
              <a:off x="1323000" y="2217240"/>
              <a:ext cx="1387080" cy="9421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400" spc="-1" strike="noStrike">
                  <a:solidFill>
                    <a:srgbClr val="000000"/>
                  </a:solidFill>
                  <a:latin typeface="Calibri"/>
                </a:rPr>
                <a:t>Sistem Jaminan Sosial Nasional</a:t>
              </a:r>
              <a:endParaRPr b="0" lang="en-US" sz="1400" spc="-1" strike="noStrike">
                <a:latin typeface="Arial"/>
              </a:endParaRPr>
            </a:p>
          </p:txBody>
        </p:sp>
        <p:sp>
          <p:nvSpPr>
            <p:cNvPr id="225" name="Rounded Rectangle 53"/>
            <p:cNvSpPr/>
            <p:nvPr/>
          </p:nvSpPr>
          <p:spPr>
            <a:xfrm>
              <a:off x="629280" y="1921680"/>
              <a:ext cx="2051640" cy="871920"/>
            </a:xfrm>
            <a:prstGeom prst="roundRect">
              <a:avLst>
                <a:gd name="adj" fmla="val 16667"/>
              </a:avLst>
            </a:prstGeom>
            <a:noFill/>
            <a:ln w="28575">
              <a:solidFill>
                <a:srgbClr val="4bacc6"/>
              </a:solidFill>
              <a:round/>
            </a:ln>
          </p:spPr>
          <p:style>
            <a:lnRef idx="2">
              <a:schemeClr val="accent1">
                <a:shade val="50000"/>
              </a:schemeClr>
            </a:lnRef>
            <a:fillRef idx="1">
              <a:schemeClr val="accent1"/>
            </a:fillRef>
            <a:effectRef idx="0">
              <a:schemeClr val="accent1"/>
            </a:effectRef>
            <a:fontRef idx="minor"/>
          </p:style>
        </p:sp>
      </p:grpSp>
      <p:grpSp>
        <p:nvGrpSpPr>
          <p:cNvPr id="226" name="Group 72"/>
          <p:cNvGrpSpPr/>
          <p:nvPr/>
        </p:nvGrpSpPr>
        <p:grpSpPr>
          <a:xfrm>
            <a:off x="3165840" y="1925640"/>
            <a:ext cx="2588040" cy="1049400"/>
            <a:chOff x="3165840" y="1925640"/>
            <a:chExt cx="2588040" cy="1049400"/>
          </a:xfrm>
        </p:grpSpPr>
        <p:sp>
          <p:nvSpPr>
            <p:cNvPr id="227" name="TextBox 73"/>
            <p:cNvSpPr/>
            <p:nvPr/>
          </p:nvSpPr>
          <p:spPr>
            <a:xfrm>
              <a:off x="3267000" y="1943280"/>
              <a:ext cx="24868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800" spc="-1" strike="noStrike">
                  <a:solidFill>
                    <a:srgbClr val="000000"/>
                  </a:solidFill>
                  <a:latin typeface="Calibri"/>
                </a:rPr>
                <a:t>UU No 24 Th 2011</a:t>
              </a:r>
              <a:endParaRPr b="0" lang="en-US" sz="1800" spc="-1" strike="noStrike">
                <a:latin typeface="Arial"/>
              </a:endParaRPr>
            </a:p>
          </p:txBody>
        </p:sp>
        <p:sp>
          <p:nvSpPr>
            <p:cNvPr id="228" name="TextBox 74"/>
            <p:cNvSpPr/>
            <p:nvPr/>
          </p:nvSpPr>
          <p:spPr>
            <a:xfrm>
              <a:off x="3165840" y="2239920"/>
              <a:ext cx="96768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2400" spc="-1" strike="noStrike">
                  <a:solidFill>
                    <a:srgbClr val="000000"/>
                  </a:solidFill>
                  <a:latin typeface="Calibri"/>
                </a:rPr>
                <a:t>BPJS</a:t>
              </a:r>
              <a:endParaRPr b="0" lang="en-US" sz="2400" spc="-1" strike="noStrike">
                <a:latin typeface="Arial"/>
              </a:endParaRPr>
            </a:p>
          </p:txBody>
        </p:sp>
        <p:sp>
          <p:nvSpPr>
            <p:cNvPr id="229" name="TextBox 75"/>
            <p:cNvSpPr/>
            <p:nvPr/>
          </p:nvSpPr>
          <p:spPr>
            <a:xfrm>
              <a:off x="3896280" y="2246040"/>
              <a:ext cx="1763640" cy="7290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400" spc="-1" strike="noStrike">
                  <a:solidFill>
                    <a:srgbClr val="000000"/>
                  </a:solidFill>
                  <a:latin typeface="Calibri"/>
                </a:rPr>
                <a:t>Badan Penyelenggara Jaminan Sosial</a:t>
              </a:r>
              <a:endParaRPr b="0" lang="en-US" sz="1400" spc="-1" strike="noStrike">
                <a:latin typeface="Arial"/>
              </a:endParaRPr>
            </a:p>
          </p:txBody>
        </p:sp>
        <p:sp>
          <p:nvSpPr>
            <p:cNvPr id="230" name="Rounded Rectangle 55"/>
            <p:cNvSpPr/>
            <p:nvPr/>
          </p:nvSpPr>
          <p:spPr>
            <a:xfrm>
              <a:off x="3328560" y="1925640"/>
              <a:ext cx="2339280" cy="939240"/>
            </a:xfrm>
            <a:prstGeom prst="roundRect">
              <a:avLst>
                <a:gd name="adj" fmla="val 16667"/>
              </a:avLst>
            </a:prstGeom>
            <a:noFill/>
            <a:ln w="28575">
              <a:solidFill>
                <a:srgbClr val="4bacc6"/>
              </a:solidFill>
              <a:round/>
            </a:ln>
          </p:spPr>
          <p:style>
            <a:lnRef idx="2">
              <a:schemeClr val="accent1">
                <a:shade val="50000"/>
              </a:schemeClr>
            </a:lnRef>
            <a:fillRef idx="1">
              <a:schemeClr val="accent1"/>
            </a:fillRef>
            <a:effectRef idx="0">
              <a:schemeClr val="accent1"/>
            </a:effectRef>
            <a:fontRef idx="minor"/>
          </p:style>
        </p:sp>
      </p:grpSp>
      <p:sp>
        <p:nvSpPr>
          <p:cNvPr id="231" name="Straight Arrow Connector 77"/>
          <p:cNvSpPr/>
          <p:nvPr/>
        </p:nvSpPr>
        <p:spPr>
          <a:xfrm>
            <a:off x="5755680" y="2381400"/>
            <a:ext cx="467640" cy="360"/>
          </a:xfrm>
          <a:custGeom>
            <a:avLst/>
            <a:gdLst/>
            <a:ahLst/>
            <a:rect l="l" t="t" r="r" b="b"/>
            <a:pathLst>
              <a:path w="21600" h="21600">
                <a:moveTo>
                  <a:pt x="0" y="0"/>
                </a:moveTo>
                <a:lnTo>
                  <a:pt x="21600" y="21600"/>
                </a:lnTo>
              </a:path>
            </a:pathLst>
          </a:custGeom>
          <a:noFill/>
          <a:ln>
            <a:solidFill>
              <a:srgbClr val="8064a2"/>
            </a:solidFill>
            <a:round/>
            <a:tailEnd len="sm" type="triangle" w="lg"/>
          </a:ln>
          <a:effectLst>
            <a:outerShdw blurRad="39960" dir="5400000" dist="23040" rotWithShape="0">
              <a:srgbClr val="000000">
                <a:alpha val="35000"/>
              </a:srgbClr>
            </a:outerShdw>
          </a:effectLst>
        </p:spPr>
        <p:style>
          <a:lnRef idx="3">
            <a:schemeClr val="accent4"/>
          </a:lnRef>
          <a:fillRef idx="0">
            <a:schemeClr val="accent4"/>
          </a:fillRef>
          <a:effectRef idx="2">
            <a:schemeClr val="accent4"/>
          </a:effectRef>
          <a:fontRef idx="minor"/>
        </p:style>
      </p:sp>
      <p:grpSp>
        <p:nvGrpSpPr>
          <p:cNvPr id="232" name="Group 78"/>
          <p:cNvGrpSpPr/>
          <p:nvPr/>
        </p:nvGrpSpPr>
        <p:grpSpPr>
          <a:xfrm>
            <a:off x="9075600" y="1915560"/>
            <a:ext cx="2548800" cy="1093680"/>
            <a:chOff x="9075600" y="1915560"/>
            <a:chExt cx="2548800" cy="1093680"/>
          </a:xfrm>
        </p:grpSpPr>
        <p:sp>
          <p:nvSpPr>
            <p:cNvPr id="233" name="Rounded Rectangle 51"/>
            <p:cNvSpPr/>
            <p:nvPr/>
          </p:nvSpPr>
          <p:spPr>
            <a:xfrm>
              <a:off x="9151200" y="1915560"/>
              <a:ext cx="2362680" cy="936360"/>
            </a:xfrm>
            <a:prstGeom prst="roundRect">
              <a:avLst>
                <a:gd name="adj" fmla="val 16667"/>
              </a:avLst>
            </a:prstGeom>
            <a:noFill/>
            <a:ln w="28575">
              <a:solidFill>
                <a:srgbClr val="4bacc6"/>
              </a:solidFill>
              <a:round/>
            </a:ln>
          </p:spPr>
          <p:style>
            <a:lnRef idx="2">
              <a:schemeClr val="accent1">
                <a:shade val="50000"/>
              </a:schemeClr>
            </a:lnRef>
            <a:fillRef idx="1">
              <a:schemeClr val="accent1"/>
            </a:fillRef>
            <a:effectRef idx="0">
              <a:schemeClr val="accent1"/>
            </a:effectRef>
            <a:fontRef idx="minor"/>
          </p:style>
        </p:sp>
        <p:sp>
          <p:nvSpPr>
            <p:cNvPr id="234" name="TextBox 80"/>
            <p:cNvSpPr/>
            <p:nvPr/>
          </p:nvSpPr>
          <p:spPr>
            <a:xfrm>
              <a:off x="9137160" y="1916280"/>
              <a:ext cx="248724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800" spc="-1" strike="noStrike">
                  <a:solidFill>
                    <a:srgbClr val="000000"/>
                  </a:solidFill>
                  <a:latin typeface="Calibri"/>
                </a:rPr>
                <a:t>UU No </a:t>
              </a:r>
              <a:r>
                <a:rPr b="1" lang="id-ID" sz="1800" spc="-1" strike="noStrike">
                  <a:solidFill>
                    <a:srgbClr val="000000"/>
                  </a:solidFill>
                  <a:latin typeface="Calibri"/>
                </a:rPr>
                <a:t>18</a:t>
              </a:r>
              <a:r>
                <a:rPr b="1" lang="en-US" sz="1800" spc="-1" strike="noStrike">
                  <a:solidFill>
                    <a:srgbClr val="000000"/>
                  </a:solidFill>
                  <a:latin typeface="Calibri"/>
                </a:rPr>
                <a:t> Th 201</a:t>
              </a:r>
              <a:r>
                <a:rPr b="1" lang="id-ID" sz="1800" spc="-1" strike="noStrike">
                  <a:solidFill>
                    <a:srgbClr val="000000"/>
                  </a:solidFill>
                  <a:latin typeface="Calibri"/>
                </a:rPr>
                <a:t>7</a:t>
              </a:r>
              <a:endParaRPr b="0" lang="en-US" sz="1800" spc="-1" strike="noStrike">
                <a:latin typeface="Arial"/>
              </a:endParaRPr>
            </a:p>
          </p:txBody>
        </p:sp>
        <p:sp>
          <p:nvSpPr>
            <p:cNvPr id="235" name="TextBox 81"/>
            <p:cNvSpPr/>
            <p:nvPr/>
          </p:nvSpPr>
          <p:spPr>
            <a:xfrm>
              <a:off x="9075600" y="2327400"/>
              <a:ext cx="89892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id-ID" sz="2000" spc="-1" strike="noStrike">
                  <a:solidFill>
                    <a:srgbClr val="000000"/>
                  </a:solidFill>
                  <a:latin typeface="Calibri"/>
                </a:rPr>
                <a:t>PPMI</a:t>
              </a:r>
              <a:endParaRPr b="0" lang="en-US" sz="2000" spc="-1" strike="noStrike">
                <a:latin typeface="Arial"/>
              </a:endParaRPr>
            </a:p>
          </p:txBody>
        </p:sp>
        <p:sp>
          <p:nvSpPr>
            <p:cNvPr id="236" name="TextBox 82"/>
            <p:cNvSpPr/>
            <p:nvPr/>
          </p:nvSpPr>
          <p:spPr>
            <a:xfrm>
              <a:off x="9794880" y="2280240"/>
              <a:ext cx="1718640" cy="7290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id-ID" sz="1400" spc="-1" strike="noStrike">
                  <a:solidFill>
                    <a:srgbClr val="000000"/>
                  </a:solidFill>
                  <a:latin typeface="Calibri"/>
                </a:rPr>
                <a:t>Perlindungan Pekerja </a:t>
              </a:r>
              <a:endParaRPr b="0" lang="en-US" sz="1400" spc="-1" strike="noStrike">
                <a:latin typeface="Arial"/>
              </a:endParaRPr>
            </a:p>
            <a:p>
              <a:pPr>
                <a:lnSpc>
                  <a:spcPct val="100000"/>
                </a:lnSpc>
                <a:buNone/>
              </a:pPr>
              <a:r>
                <a:rPr b="0" lang="id-ID" sz="1400" spc="-1" strike="noStrike">
                  <a:solidFill>
                    <a:srgbClr val="000000"/>
                  </a:solidFill>
                  <a:latin typeface="Calibri"/>
                </a:rPr>
                <a:t>Migran Indonesia</a:t>
              </a:r>
              <a:endParaRPr b="0" lang="en-US" sz="1400" spc="-1" strike="noStrike">
                <a:latin typeface="Arial"/>
              </a:endParaRPr>
            </a:p>
          </p:txBody>
        </p:sp>
      </p:grpSp>
      <p:sp>
        <p:nvSpPr>
          <p:cNvPr id="237" name="Straight Arrow Connector 83"/>
          <p:cNvSpPr/>
          <p:nvPr/>
        </p:nvSpPr>
        <p:spPr>
          <a:xfrm flipH="1">
            <a:off x="8576280" y="2442960"/>
            <a:ext cx="431640" cy="360"/>
          </a:xfrm>
          <a:custGeom>
            <a:avLst/>
            <a:gdLst/>
            <a:ahLst/>
            <a:rect l="l" t="t" r="r" b="b"/>
            <a:pathLst>
              <a:path w="21600" h="21600">
                <a:moveTo>
                  <a:pt x="0" y="0"/>
                </a:moveTo>
                <a:lnTo>
                  <a:pt x="21600" y="21600"/>
                </a:lnTo>
              </a:path>
            </a:pathLst>
          </a:custGeom>
          <a:noFill/>
          <a:ln>
            <a:solidFill>
              <a:srgbClr val="8064a2"/>
            </a:solidFill>
            <a:round/>
            <a:tailEnd len="sm" type="triangle" w="lg"/>
          </a:ln>
          <a:effectLst>
            <a:outerShdw blurRad="39960" dir="5400000" dist="23040" rotWithShape="0">
              <a:srgbClr val="000000">
                <a:alpha val="35000"/>
              </a:srgbClr>
            </a:outerShdw>
          </a:effectLst>
        </p:spPr>
        <p:style>
          <a:lnRef idx="3">
            <a:schemeClr val="accent4"/>
          </a:lnRef>
          <a:fillRef idx="0">
            <a:schemeClr val="accent4"/>
          </a:fillRef>
          <a:effectRef idx="2">
            <a:schemeClr val="accent4"/>
          </a:effectRef>
          <a:fontRef idx="minor"/>
        </p:style>
      </p:sp>
      <p:sp>
        <p:nvSpPr>
          <p:cNvPr id="238" name="TextBox 84"/>
          <p:cNvSpPr/>
          <p:nvPr/>
        </p:nvSpPr>
        <p:spPr>
          <a:xfrm>
            <a:off x="7981560" y="3493440"/>
            <a:ext cx="1926000" cy="707400"/>
          </a:xfrm>
          <a:prstGeom prst="roundRect">
            <a:avLst>
              <a:gd name="adj" fmla="val 16667"/>
            </a:avLst>
          </a:prstGeom>
          <a:solidFill>
            <a:srgbClr val="0070c0"/>
          </a:solidFill>
          <a:ln w="0">
            <a:noFill/>
          </a:ln>
        </p:spPr>
        <p:style>
          <a:lnRef idx="0"/>
          <a:fillRef idx="0"/>
          <a:effectRef idx="0"/>
          <a:fontRef idx="minor"/>
        </p:style>
        <p:txBody>
          <a:bodyPr lIns="90000" rIns="90000" tIns="45000" bIns="45000" anchor="ctr">
            <a:spAutoFit/>
          </a:bodyPr>
          <a:p>
            <a:pPr algn="ctr">
              <a:lnSpc>
                <a:spcPct val="100000"/>
              </a:lnSpc>
              <a:buNone/>
            </a:pPr>
            <a:r>
              <a:rPr b="1" lang="id-ID" sz="1800" spc="-151" strike="noStrike">
                <a:solidFill>
                  <a:srgbClr val="ffffff"/>
                </a:solidFill>
                <a:latin typeface="Calibri"/>
              </a:rPr>
              <a:t>Permen 18 Th 2018</a:t>
            </a:r>
            <a:endParaRPr b="0" lang="en-US" sz="1800" spc="-1" strike="noStrike">
              <a:latin typeface="Arial"/>
            </a:endParaRPr>
          </a:p>
        </p:txBody>
      </p:sp>
      <p:sp>
        <p:nvSpPr>
          <p:cNvPr id="239" name="Straight Arrow Connector 85"/>
          <p:cNvSpPr/>
          <p:nvPr/>
        </p:nvSpPr>
        <p:spPr>
          <a:xfrm>
            <a:off x="3177720" y="3302640"/>
            <a:ext cx="360" cy="143640"/>
          </a:xfrm>
          <a:custGeom>
            <a:avLst/>
            <a:gdLst/>
            <a:ahLst/>
            <a:rect l="l" t="t" r="r" b="b"/>
            <a:pathLst>
              <a:path w="21600" h="21600">
                <a:moveTo>
                  <a:pt x="0" y="0"/>
                </a:moveTo>
                <a:lnTo>
                  <a:pt x="21600" y="21600"/>
                </a:lnTo>
              </a:path>
            </a:pathLst>
          </a:custGeom>
          <a:noFill/>
          <a:ln w="19050">
            <a:solidFill>
              <a:srgbClr val="f79646"/>
            </a:solidFill>
            <a:round/>
            <a:tailEnd len="med" type="triangle" w="med"/>
          </a:ln>
        </p:spPr>
        <p:style>
          <a:lnRef idx="1">
            <a:schemeClr val="accent1"/>
          </a:lnRef>
          <a:fillRef idx="0">
            <a:schemeClr val="accent1"/>
          </a:fillRef>
          <a:effectRef idx="0">
            <a:schemeClr val="accent1"/>
          </a:effectRef>
          <a:fontRef idx="minor"/>
        </p:style>
      </p:sp>
      <p:sp>
        <p:nvSpPr>
          <p:cNvPr id="240" name="TextBox 86"/>
          <p:cNvSpPr/>
          <p:nvPr/>
        </p:nvSpPr>
        <p:spPr>
          <a:xfrm>
            <a:off x="7993080" y="4231440"/>
            <a:ext cx="1766160" cy="5918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id-ID" sz="1100" spc="-1" strike="noStrike">
                <a:solidFill>
                  <a:srgbClr val="000000"/>
                </a:solidFill>
                <a:latin typeface="Calibri"/>
              </a:rPr>
              <a:t>Jaminan Sosial </a:t>
            </a:r>
            <a:endParaRPr b="0" lang="en-US" sz="1100" spc="-1" strike="noStrike">
              <a:latin typeface="Arial"/>
            </a:endParaRPr>
          </a:p>
          <a:p>
            <a:pPr>
              <a:lnSpc>
                <a:spcPct val="100000"/>
              </a:lnSpc>
              <a:buNone/>
            </a:pPr>
            <a:r>
              <a:rPr b="0" lang="id-ID" sz="1100" spc="-1" strike="noStrike">
                <a:solidFill>
                  <a:srgbClr val="000000"/>
                </a:solidFill>
                <a:latin typeface="Calibri"/>
              </a:rPr>
              <a:t>Pekerja Migran Indonesia</a:t>
            </a:r>
            <a:endParaRPr b="0" lang="en-US" sz="1100" spc="-1" strike="noStrike">
              <a:latin typeface="Arial"/>
            </a:endParaRPr>
          </a:p>
        </p:txBody>
      </p:sp>
      <p:sp>
        <p:nvSpPr>
          <p:cNvPr id="241" name="Straight Arrow Connector 87"/>
          <p:cNvSpPr/>
          <p:nvPr/>
        </p:nvSpPr>
        <p:spPr>
          <a:xfrm>
            <a:off x="5058720" y="3315600"/>
            <a:ext cx="360" cy="143640"/>
          </a:xfrm>
          <a:custGeom>
            <a:avLst/>
            <a:gdLst/>
            <a:ahLst/>
            <a:rect l="l" t="t" r="r" b="b"/>
            <a:pathLst>
              <a:path w="21600" h="21600">
                <a:moveTo>
                  <a:pt x="0" y="0"/>
                </a:moveTo>
                <a:lnTo>
                  <a:pt x="21600" y="21600"/>
                </a:lnTo>
              </a:path>
            </a:pathLst>
          </a:custGeom>
          <a:noFill/>
          <a:ln w="19050">
            <a:solidFill>
              <a:srgbClr val="f79646"/>
            </a:solidFill>
            <a:round/>
            <a:tailEnd len="med" type="triangle" w="med"/>
          </a:ln>
        </p:spPr>
        <p:style>
          <a:lnRef idx="1">
            <a:schemeClr val="accent1"/>
          </a:lnRef>
          <a:fillRef idx="0">
            <a:schemeClr val="accent1"/>
          </a:fillRef>
          <a:effectRef idx="0">
            <a:schemeClr val="accent1"/>
          </a:effectRef>
          <a:fontRef idx="minor"/>
        </p:style>
      </p:sp>
      <p:sp>
        <p:nvSpPr>
          <p:cNvPr id="242" name="TextBox 88"/>
          <p:cNvSpPr/>
          <p:nvPr/>
        </p:nvSpPr>
        <p:spPr>
          <a:xfrm>
            <a:off x="6190560" y="3478320"/>
            <a:ext cx="1439640" cy="707400"/>
          </a:xfrm>
          <a:prstGeom prst="roundRect">
            <a:avLst>
              <a:gd name="adj" fmla="val 16667"/>
            </a:avLst>
          </a:prstGeom>
          <a:solidFill>
            <a:srgbClr val="169e98"/>
          </a:solidFill>
          <a:ln w="0">
            <a:noFill/>
          </a:ln>
        </p:spPr>
        <p:style>
          <a:lnRef idx="0"/>
          <a:fillRef idx="0"/>
          <a:effectRef idx="0"/>
          <a:fontRef idx="minor"/>
        </p:style>
        <p:txBody>
          <a:bodyPr lIns="90000" rIns="90000" tIns="45000" bIns="45000" anchor="ctr">
            <a:spAutoFit/>
          </a:bodyPr>
          <a:p>
            <a:pPr algn="ctr">
              <a:lnSpc>
                <a:spcPct val="100000"/>
              </a:lnSpc>
              <a:buNone/>
            </a:pPr>
            <a:r>
              <a:rPr b="1" lang="en-US" sz="1800" spc="-151" strike="noStrike">
                <a:solidFill>
                  <a:srgbClr val="ffffff"/>
                </a:solidFill>
                <a:latin typeface="Calibri"/>
              </a:rPr>
              <a:t>PP 37 Th 2021</a:t>
            </a:r>
            <a:endParaRPr b="0" lang="en-US" sz="1800" spc="-1" strike="noStrike">
              <a:latin typeface="Arial"/>
            </a:endParaRPr>
          </a:p>
        </p:txBody>
      </p:sp>
      <p:sp>
        <p:nvSpPr>
          <p:cNvPr id="243" name="TextBox 89"/>
          <p:cNvSpPr/>
          <p:nvPr/>
        </p:nvSpPr>
        <p:spPr>
          <a:xfrm>
            <a:off x="6096600" y="4201920"/>
            <a:ext cx="1861560" cy="7592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100" spc="-1" strike="noStrike">
                <a:solidFill>
                  <a:srgbClr val="000000"/>
                </a:solidFill>
                <a:latin typeface="Calibri"/>
              </a:rPr>
              <a:t>Penyelenggaraan Program Jaminan Kehilangan Pekerjaan </a:t>
            </a:r>
            <a:r>
              <a:rPr b="1" lang="en-US" sz="1100" spc="-1" strike="noStrike">
                <a:solidFill>
                  <a:srgbClr val="000000"/>
                </a:solidFill>
                <a:latin typeface="Calibri"/>
              </a:rPr>
              <a:t>(JKP)</a:t>
            </a:r>
            <a:endParaRPr b="0" lang="en-US" sz="1100" spc="-1" strike="noStrike">
              <a:latin typeface="Arial"/>
            </a:endParaRPr>
          </a:p>
        </p:txBody>
      </p:sp>
      <p:sp>
        <p:nvSpPr>
          <p:cNvPr id="244" name="Elbow Connector 4"/>
          <p:cNvSpPr/>
          <p:nvPr/>
        </p:nvSpPr>
        <p:spPr>
          <a:xfrm>
            <a:off x="7449120" y="3314160"/>
            <a:ext cx="1511640" cy="143640"/>
          </a:xfrm>
          <a:prstGeom prst="bentConnector3">
            <a:avLst>
              <a:gd name="adj1" fmla="val 99982"/>
            </a:avLst>
          </a:prstGeom>
          <a:noFill/>
          <a:ln w="19050">
            <a:solidFill>
              <a:srgbClr val="44b529"/>
            </a:solidFill>
            <a:round/>
            <a:tailEnd len="med" type="arrow" w="med"/>
          </a:ln>
        </p:spPr>
        <p:style>
          <a:lnRef idx="1">
            <a:schemeClr val="accent1"/>
          </a:lnRef>
          <a:fillRef idx="0">
            <a:schemeClr val="accent1"/>
          </a:fillRef>
          <a:effectRef idx="0">
            <a:schemeClr val="accent1"/>
          </a:effectRef>
          <a:fontRef idx="minor"/>
        </p:style>
      </p:sp>
      <p:sp>
        <p:nvSpPr>
          <p:cNvPr id="245" name="Straight Arrow Connector 91"/>
          <p:cNvSpPr/>
          <p:nvPr/>
        </p:nvSpPr>
        <p:spPr>
          <a:xfrm>
            <a:off x="6924240" y="3317400"/>
            <a:ext cx="360" cy="143640"/>
          </a:xfrm>
          <a:custGeom>
            <a:avLst/>
            <a:gdLst/>
            <a:ahLst/>
            <a:rect l="l" t="t" r="r" b="b"/>
            <a:pathLst>
              <a:path w="21600" h="21600">
                <a:moveTo>
                  <a:pt x="0" y="0"/>
                </a:moveTo>
                <a:lnTo>
                  <a:pt x="21600" y="21600"/>
                </a:lnTo>
              </a:path>
            </a:pathLst>
          </a:custGeom>
          <a:noFill/>
          <a:ln w="19050">
            <a:solidFill>
              <a:srgbClr val="f79646"/>
            </a:solidFill>
            <a:round/>
            <a:tailEnd len="med" type="triangle" w="med"/>
          </a:ln>
        </p:spPr>
        <p:style>
          <a:lnRef idx="1">
            <a:schemeClr val="accent1"/>
          </a:lnRef>
          <a:fillRef idx="0">
            <a:schemeClr val="accent1"/>
          </a:fillRef>
          <a:effectRef idx="0">
            <a:schemeClr val="accent1"/>
          </a:effectRef>
          <a:fontRef idx="minor"/>
        </p:style>
      </p:sp>
      <p:sp>
        <p:nvSpPr>
          <p:cNvPr id="246" name="Rounded Rectangle 19"/>
          <p:cNvSpPr/>
          <p:nvPr/>
        </p:nvSpPr>
        <p:spPr>
          <a:xfrm>
            <a:off x="356760" y="3204360"/>
            <a:ext cx="9680400" cy="1716120"/>
          </a:xfrm>
          <a:prstGeom prst="roundRect">
            <a:avLst>
              <a:gd name="adj" fmla="val 16667"/>
            </a:avLst>
          </a:prstGeom>
          <a:noFill/>
          <a:ln w="19050">
            <a:solidFill>
              <a:srgbClr val="c0504d">
                <a:lumMod val="75000"/>
              </a:srgbClr>
            </a:solidFill>
            <a:prstDash val="dash"/>
            <a:round/>
          </a:ln>
        </p:spPr>
        <p:style>
          <a:lnRef idx="2">
            <a:schemeClr val="accent1">
              <a:shade val="50000"/>
            </a:schemeClr>
          </a:lnRef>
          <a:fillRef idx="1">
            <a:schemeClr val="accent1"/>
          </a:fillRef>
          <a:effectRef idx="0">
            <a:schemeClr val="accent1"/>
          </a:effectRef>
          <a:fontRef idx="minor"/>
        </p:style>
      </p:sp>
      <p:sp>
        <p:nvSpPr>
          <p:cNvPr id="247" name="Right Arrow 20"/>
          <p:cNvSpPr/>
          <p:nvPr/>
        </p:nvSpPr>
        <p:spPr>
          <a:xfrm>
            <a:off x="10055160" y="3868920"/>
            <a:ext cx="381600" cy="550080"/>
          </a:xfrm>
          <a:prstGeom prst="rightArrow">
            <a:avLst>
              <a:gd name="adj1" fmla="val 50000"/>
              <a:gd name="adj2"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p:style>
      </p:sp>
      <p:sp>
        <p:nvSpPr>
          <p:cNvPr id="248" name="TextBox 102"/>
          <p:cNvSpPr/>
          <p:nvPr/>
        </p:nvSpPr>
        <p:spPr>
          <a:xfrm>
            <a:off x="5073840" y="5373360"/>
            <a:ext cx="905400" cy="3330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1600" spc="-1" strike="noStrike">
                <a:solidFill>
                  <a:srgbClr val="1ac0b8"/>
                </a:solidFill>
                <a:latin typeface="Arial"/>
              </a:rPr>
              <a:t>JKP</a:t>
            </a:r>
            <a:endParaRPr b="0" lang="en-US" sz="1600" spc="-1" strike="noStrike">
              <a:latin typeface="Arial"/>
            </a:endParaRPr>
          </a:p>
        </p:txBody>
      </p:sp>
      <p:sp>
        <p:nvSpPr>
          <p:cNvPr id="249" name="Rounded Rectangle 16"/>
          <p:cNvSpPr/>
          <p:nvPr/>
        </p:nvSpPr>
        <p:spPr>
          <a:xfrm>
            <a:off x="2610000" y="5007600"/>
            <a:ext cx="1717200" cy="365400"/>
          </a:xfrm>
          <a:prstGeom prst="roundRect">
            <a:avLst>
              <a:gd name="adj" fmla="val 16667"/>
            </a:avLst>
          </a:prstGeom>
          <a:solidFill>
            <a:srgbClr val="ffff00"/>
          </a:solidFill>
          <a:ln>
            <a:noFill/>
          </a:ln>
        </p:spPr>
        <p:style>
          <a:lnRef idx="2">
            <a:schemeClr val="accent1"/>
          </a:lnRef>
          <a:fillRef idx="1">
            <a:schemeClr val="lt1"/>
          </a:fillRef>
          <a:effectRef idx="0">
            <a:schemeClr val="accent1"/>
          </a:effectRef>
          <a:fontRef idx="minor"/>
        </p:style>
        <p:txBody>
          <a:bodyPr lIns="90000" rIns="90000" tIns="45000" bIns="45000" anchor="ctr">
            <a:noAutofit/>
          </a:bodyPr>
          <a:p>
            <a:pPr algn="ctr">
              <a:lnSpc>
                <a:spcPct val="100000"/>
              </a:lnSpc>
              <a:buNone/>
            </a:pPr>
            <a:r>
              <a:rPr b="1" lang="en-US" sz="1600" spc="-1" strike="noStrike">
                <a:solidFill>
                  <a:srgbClr val="000000"/>
                </a:solidFill>
                <a:latin typeface="Arial"/>
              </a:rPr>
              <a:t>5 Program</a:t>
            </a:r>
            <a:endParaRPr b="0" lang="en-US" sz="1600" spc="-1" strike="noStrike">
              <a:latin typeface="Arial"/>
            </a:endParaRPr>
          </a:p>
        </p:txBody>
      </p:sp>
      <p:sp>
        <p:nvSpPr>
          <p:cNvPr id="250" name="Rounded Rectangle 64"/>
          <p:cNvSpPr/>
          <p:nvPr/>
        </p:nvSpPr>
        <p:spPr>
          <a:xfrm>
            <a:off x="8214120" y="5007600"/>
            <a:ext cx="1717200" cy="365400"/>
          </a:xfrm>
          <a:prstGeom prst="roundRect">
            <a:avLst>
              <a:gd name="adj" fmla="val 16667"/>
            </a:avLst>
          </a:prstGeom>
          <a:solidFill>
            <a:srgbClr val="ffff00"/>
          </a:solidFill>
          <a:ln>
            <a:noFill/>
          </a:ln>
        </p:spPr>
        <p:style>
          <a:lnRef idx="2">
            <a:schemeClr val="accent1"/>
          </a:lnRef>
          <a:fillRef idx="1">
            <a:schemeClr val="lt1"/>
          </a:fillRef>
          <a:effectRef idx="0">
            <a:schemeClr val="accent1"/>
          </a:effectRef>
          <a:fontRef idx="minor"/>
        </p:style>
        <p:txBody>
          <a:bodyPr lIns="90000" rIns="90000" tIns="45000" bIns="45000" anchor="ctr">
            <a:noAutofit/>
          </a:bodyPr>
          <a:p>
            <a:pPr algn="ctr">
              <a:lnSpc>
                <a:spcPct val="100000"/>
              </a:lnSpc>
              <a:buNone/>
            </a:pPr>
            <a:r>
              <a:rPr b="1" lang="en-US" sz="1600" spc="-1" strike="noStrike">
                <a:solidFill>
                  <a:srgbClr val="000000"/>
                </a:solidFill>
                <a:latin typeface="Arial"/>
              </a:rPr>
              <a:t>4 Segmen</a:t>
            </a:r>
            <a:endParaRPr b="0" lang="en-US" sz="1600" spc="-1" strike="noStrike">
              <a:latin typeface="Arial"/>
            </a:endParaRPr>
          </a:p>
        </p:txBody>
      </p:sp>
      <p:pic>
        <p:nvPicPr>
          <p:cNvPr id="251" name="Picture 105" descr=""/>
          <p:cNvPicPr/>
          <p:nvPr/>
        </p:nvPicPr>
        <p:blipFill>
          <a:blip r:embed="rId1"/>
          <a:stretch/>
        </p:blipFill>
        <p:spPr>
          <a:xfrm>
            <a:off x="6944400" y="5445360"/>
            <a:ext cx="4306320" cy="991800"/>
          </a:xfrm>
          <a:prstGeom prst="rect">
            <a:avLst/>
          </a:prstGeom>
          <a:ln w="0">
            <a:noFill/>
          </a:ln>
        </p:spPr>
      </p:pic>
      <p:pic>
        <p:nvPicPr>
          <p:cNvPr id="252" name="Picture 106" descr=""/>
          <p:cNvPicPr/>
          <p:nvPr/>
        </p:nvPicPr>
        <p:blipFill>
          <a:blip r:embed="rId2"/>
          <a:stretch/>
        </p:blipFill>
        <p:spPr>
          <a:xfrm>
            <a:off x="5094720" y="5589360"/>
            <a:ext cx="896400" cy="896400"/>
          </a:xfrm>
          <a:prstGeom prst="rect">
            <a:avLst/>
          </a:prstGeom>
          <a:ln w="0">
            <a:noFill/>
          </a:ln>
          <a:effectLst>
            <a:outerShdw algn="ctr" blurRad="50760" dir="5400000" dist="50760" rotWithShape="0">
              <a:srgbClr val="000000">
                <a:alpha val="20000"/>
              </a:srgbClr>
            </a:outerShdw>
          </a:effectLst>
        </p:spPr>
      </p:pic>
      <p:pic>
        <p:nvPicPr>
          <p:cNvPr id="253" name="Picture 107" descr=""/>
          <p:cNvPicPr/>
          <p:nvPr/>
        </p:nvPicPr>
        <p:blipFill>
          <a:blip r:embed="rId3"/>
          <a:stretch/>
        </p:blipFill>
        <p:spPr>
          <a:xfrm>
            <a:off x="874440" y="5589360"/>
            <a:ext cx="896400" cy="896760"/>
          </a:xfrm>
          <a:prstGeom prst="rect">
            <a:avLst/>
          </a:prstGeom>
          <a:ln w="0">
            <a:noFill/>
          </a:ln>
          <a:effectLst>
            <a:outerShdw algn="ctr" blurRad="50760" dir="5400000" dist="50760" rotWithShape="0">
              <a:srgbClr val="000000">
                <a:alpha val="28000"/>
              </a:srgbClr>
            </a:outerShdw>
          </a:effectLst>
        </p:spPr>
      </p:pic>
      <p:pic>
        <p:nvPicPr>
          <p:cNvPr id="254" name="Picture 108" descr=""/>
          <p:cNvPicPr/>
          <p:nvPr/>
        </p:nvPicPr>
        <p:blipFill>
          <a:blip r:embed="rId4"/>
          <a:stretch/>
        </p:blipFill>
        <p:spPr>
          <a:xfrm>
            <a:off x="1926720" y="5589360"/>
            <a:ext cx="896400" cy="896760"/>
          </a:xfrm>
          <a:prstGeom prst="rect">
            <a:avLst/>
          </a:prstGeom>
          <a:ln w="0">
            <a:noFill/>
          </a:ln>
          <a:effectLst>
            <a:outerShdw algn="ctr" blurRad="50760" dir="5400000" dist="50760" rotWithShape="0">
              <a:srgbClr val="000000">
                <a:alpha val="14000"/>
              </a:srgbClr>
            </a:outerShdw>
          </a:effectLst>
        </p:spPr>
      </p:pic>
      <p:pic>
        <p:nvPicPr>
          <p:cNvPr id="255" name="Picture 109" descr=""/>
          <p:cNvPicPr/>
          <p:nvPr/>
        </p:nvPicPr>
        <p:blipFill>
          <a:blip r:embed="rId5"/>
          <a:stretch/>
        </p:blipFill>
        <p:spPr>
          <a:xfrm>
            <a:off x="4050000" y="5589360"/>
            <a:ext cx="896400" cy="896760"/>
          </a:xfrm>
          <a:prstGeom prst="rect">
            <a:avLst/>
          </a:prstGeom>
          <a:ln w="0">
            <a:noFill/>
          </a:ln>
          <a:effectLst>
            <a:outerShdw algn="ctr" blurRad="50760" dir="5400000" dist="50760" rotWithShape="0">
              <a:srgbClr val="000000">
                <a:alpha val="15000"/>
              </a:srgbClr>
            </a:outerShdw>
          </a:effectLst>
        </p:spPr>
      </p:pic>
      <p:pic>
        <p:nvPicPr>
          <p:cNvPr id="256" name="Picture 110" descr=""/>
          <p:cNvPicPr/>
          <p:nvPr/>
        </p:nvPicPr>
        <p:blipFill>
          <a:blip r:embed="rId6"/>
          <a:stretch/>
        </p:blipFill>
        <p:spPr>
          <a:xfrm>
            <a:off x="3010320" y="5589360"/>
            <a:ext cx="857880" cy="857880"/>
          </a:xfrm>
          <a:prstGeom prst="rect">
            <a:avLst/>
          </a:prstGeom>
          <a:ln w="0">
            <a:noFill/>
          </a:ln>
          <a:effectLst>
            <a:outerShdw algn="ctr" blurRad="50760" dir="5400000" dist="50760" rotWithShape="0">
              <a:srgbClr val="000000">
                <a:alpha val="25000"/>
              </a:srgbClr>
            </a:outerShdw>
          </a:effectLst>
        </p:spPr>
      </p:pic>
      <p:sp>
        <p:nvSpPr>
          <p:cNvPr id="257" name="TextBox 111"/>
          <p:cNvSpPr/>
          <p:nvPr/>
        </p:nvSpPr>
        <p:spPr>
          <a:xfrm>
            <a:off x="877680" y="5394600"/>
            <a:ext cx="905400" cy="3330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1600" spc="-1" strike="noStrike">
                <a:solidFill>
                  <a:srgbClr val="1ac0b8"/>
                </a:solidFill>
                <a:latin typeface="Arial"/>
              </a:rPr>
              <a:t>JKK</a:t>
            </a:r>
            <a:endParaRPr b="0" lang="en-US" sz="1600" spc="-1" strike="noStrike">
              <a:latin typeface="Arial"/>
            </a:endParaRPr>
          </a:p>
        </p:txBody>
      </p:sp>
      <p:sp>
        <p:nvSpPr>
          <p:cNvPr id="258" name="TextBox 112"/>
          <p:cNvSpPr/>
          <p:nvPr/>
        </p:nvSpPr>
        <p:spPr>
          <a:xfrm>
            <a:off x="1868400" y="5373360"/>
            <a:ext cx="905400" cy="3330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1600" spc="-1" strike="noStrike">
                <a:solidFill>
                  <a:srgbClr val="1ac0b8"/>
                </a:solidFill>
                <a:latin typeface="Arial"/>
              </a:rPr>
              <a:t>JKM</a:t>
            </a:r>
            <a:endParaRPr b="0" lang="en-US" sz="1600" spc="-1" strike="noStrike">
              <a:latin typeface="Arial"/>
            </a:endParaRPr>
          </a:p>
        </p:txBody>
      </p:sp>
      <p:sp>
        <p:nvSpPr>
          <p:cNvPr id="259" name="TextBox 113"/>
          <p:cNvSpPr/>
          <p:nvPr/>
        </p:nvSpPr>
        <p:spPr>
          <a:xfrm>
            <a:off x="2983680" y="5373360"/>
            <a:ext cx="905400" cy="3330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1600" spc="-1" strike="noStrike">
                <a:solidFill>
                  <a:srgbClr val="1ac0b8"/>
                </a:solidFill>
                <a:latin typeface="Arial"/>
              </a:rPr>
              <a:t>JP</a:t>
            </a:r>
            <a:endParaRPr b="0" lang="en-US" sz="1600" spc="-1" strike="noStrike">
              <a:latin typeface="Arial"/>
            </a:endParaRPr>
          </a:p>
        </p:txBody>
      </p:sp>
      <p:sp>
        <p:nvSpPr>
          <p:cNvPr id="260" name="TextBox 114"/>
          <p:cNvSpPr/>
          <p:nvPr/>
        </p:nvSpPr>
        <p:spPr>
          <a:xfrm>
            <a:off x="4007880" y="5373360"/>
            <a:ext cx="905400" cy="3330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1600" spc="-1" strike="noStrike">
                <a:solidFill>
                  <a:srgbClr val="1ac0b8"/>
                </a:solidFill>
                <a:latin typeface="Arial"/>
              </a:rPr>
              <a:t>JHT</a:t>
            </a:r>
            <a:endParaRPr b="0" lang="en-US" sz="1600" spc="-1" strike="noStrike">
              <a:latin typeface="Arial"/>
            </a:endParaRPr>
          </a:p>
        </p:txBody>
      </p:sp>
    </p:spTree>
  </p:cSld>
  <p:transition spd="slow">
    <p:push dir="r"/>
  </p:transition>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3" name="Freeform: Shape 11"/>
          <p:cNvSpPr/>
          <p:nvPr/>
        </p:nvSpPr>
        <p:spPr>
          <a:xfrm>
            <a:off x="9372960" y="5666760"/>
            <a:ext cx="2765880" cy="1177200"/>
          </a:xfrm>
          <a:custGeom>
            <a:avLst/>
            <a:gdLst/>
            <a:ahLst/>
            <a:rect l="l" t="t" r="r" b="b"/>
            <a:pathLst>
              <a:path w="2387619" h="1016232">
                <a:moveTo>
                  <a:pt x="6369" y="514350"/>
                </a:moveTo>
                <a:cubicBezTo>
                  <a:pt x="-59248" y="469900"/>
                  <a:pt x="390544" y="701675"/>
                  <a:pt x="965219" y="635000"/>
                </a:cubicBezTo>
                <a:cubicBezTo>
                  <a:pt x="1539894" y="568325"/>
                  <a:pt x="2165369" y="260350"/>
                  <a:pt x="2387619" y="0"/>
                </a:cubicBezTo>
                <a:lnTo>
                  <a:pt x="2387619" y="1016000"/>
                </a:lnTo>
                <a:cubicBezTo>
                  <a:pt x="2008736" y="1020233"/>
                  <a:pt x="1527194" y="966258"/>
                  <a:pt x="1130319" y="882650"/>
                </a:cubicBezTo>
                <a:cubicBezTo>
                  <a:pt x="733444" y="799042"/>
                  <a:pt x="154536" y="647700"/>
                  <a:pt x="6369" y="514350"/>
                </a:cubicBezTo>
                <a:close/>
              </a:path>
            </a:pathLst>
          </a:custGeom>
          <a:solidFill>
            <a:srgbClr val="006d9b"/>
          </a:solidFill>
          <a:ln>
            <a:noFill/>
          </a:ln>
        </p:spPr>
        <p:style>
          <a:lnRef idx="2">
            <a:schemeClr val="accent1">
              <a:shade val="50000"/>
            </a:schemeClr>
          </a:lnRef>
          <a:fillRef idx="1">
            <a:schemeClr val="accent1"/>
          </a:fillRef>
          <a:effectRef idx="0">
            <a:schemeClr val="accent1"/>
          </a:effectRef>
          <a:fontRef idx="minor"/>
        </p:style>
      </p:sp>
      <p:sp>
        <p:nvSpPr>
          <p:cNvPr id="384" name="Rectangle 73"/>
          <p:cNvSpPr/>
          <p:nvPr/>
        </p:nvSpPr>
        <p:spPr>
          <a:xfrm>
            <a:off x="670680" y="6352920"/>
            <a:ext cx="8137800" cy="504720"/>
          </a:xfrm>
          <a:custGeom>
            <a:avLst/>
            <a:gdLst/>
            <a:ahLst/>
            <a:rect l="l" t="t" r="r" b="b"/>
            <a:pathLst>
              <a:path w="8138160" h="505108">
                <a:moveTo>
                  <a:pt x="0" y="0"/>
                </a:moveTo>
                <a:lnTo>
                  <a:pt x="7267021" y="9832"/>
                </a:lnTo>
                <a:cubicBezTo>
                  <a:pt x="7852368" y="-28275"/>
                  <a:pt x="7680633" y="385900"/>
                  <a:pt x="8138160" y="505108"/>
                </a:cubicBezTo>
                <a:lnTo>
                  <a:pt x="0" y="505108"/>
                </a:lnTo>
                <a:lnTo>
                  <a:pt x="0" y="0"/>
                </a:lnTo>
                <a:close/>
              </a:path>
            </a:pathLst>
          </a:custGeom>
          <a:gradFill rotWithShape="0">
            <a:gsLst>
              <a:gs pos="0">
                <a:srgbClr val="9cc201"/>
              </a:gs>
              <a:gs pos="100000">
                <a:srgbClr val="01a54c"/>
              </a:gs>
            </a:gsLst>
            <a:lin ang="0"/>
          </a:gradFill>
          <a:ln>
            <a:noFill/>
          </a:ln>
        </p:spPr>
        <p:style>
          <a:lnRef idx="2">
            <a:schemeClr val="accent1">
              <a:shade val="50000"/>
            </a:schemeClr>
          </a:lnRef>
          <a:fillRef idx="1">
            <a:schemeClr val="accent1"/>
          </a:fillRef>
          <a:effectRef idx="0">
            <a:schemeClr val="accent1"/>
          </a:effectRef>
          <a:fontRef idx="minor"/>
        </p:style>
      </p:sp>
      <p:grpSp>
        <p:nvGrpSpPr>
          <p:cNvPr id="385" name="Group 52"/>
          <p:cNvGrpSpPr/>
          <p:nvPr/>
        </p:nvGrpSpPr>
        <p:grpSpPr>
          <a:xfrm>
            <a:off x="0" y="4823640"/>
            <a:ext cx="2750760" cy="2034360"/>
            <a:chOff x="0" y="4823640"/>
            <a:chExt cx="2750760" cy="2034360"/>
          </a:xfrm>
        </p:grpSpPr>
        <p:sp>
          <p:nvSpPr>
            <p:cNvPr id="386" name="Freeform: Shape 53"/>
            <p:cNvSpPr/>
            <p:nvPr/>
          </p:nvSpPr>
          <p:spPr>
            <a:xfrm flipH="1" rot="10800000">
              <a:off x="-360" y="4823640"/>
              <a:ext cx="2750760" cy="2020680"/>
            </a:xfrm>
            <a:custGeom>
              <a:avLst/>
              <a:gdLst/>
              <a:ahLst/>
              <a:rect l="l" t="t" r="r" b="b"/>
              <a:pathLst>
                <a:path w="2659606" h="713263">
                  <a:moveTo>
                    <a:pt x="0" y="713263"/>
                  </a:moveTo>
                  <a:cubicBezTo>
                    <a:pt x="281681" y="434864"/>
                    <a:pt x="663551" y="110567"/>
                    <a:pt x="2659606" y="0"/>
                  </a:cubicBezTo>
                  <a:lnTo>
                    <a:pt x="1" y="0"/>
                  </a:lnTo>
                  <a:cubicBezTo>
                    <a:pt x="1" y="237754"/>
                    <a:pt x="0" y="475509"/>
                    <a:pt x="0" y="713263"/>
                  </a:cubicBezTo>
                  <a:close/>
                </a:path>
              </a:pathLst>
            </a:custGeom>
            <a:gradFill rotWithShape="0">
              <a:gsLst>
                <a:gs pos="0">
                  <a:srgbClr val="006892"/>
                </a:gs>
                <a:gs pos="100000">
                  <a:srgbClr val="00a1f2"/>
                </a:gs>
              </a:gsLst>
              <a:lin ang="0"/>
            </a:gradFill>
            <a:ln w="0">
              <a:noFill/>
            </a:ln>
          </p:spPr>
          <p:style>
            <a:lnRef idx="0"/>
            <a:fillRef idx="0"/>
            <a:effectRef idx="0"/>
            <a:fontRef idx="minor"/>
          </p:style>
        </p:sp>
        <p:sp>
          <p:nvSpPr>
            <p:cNvPr id="387" name="Freeform: Shape 54"/>
            <p:cNvSpPr/>
            <p:nvPr/>
          </p:nvSpPr>
          <p:spPr>
            <a:xfrm flipH="1" rot="10800000">
              <a:off x="-360" y="5487120"/>
              <a:ext cx="2750760" cy="1370880"/>
            </a:xfrm>
            <a:custGeom>
              <a:avLst/>
              <a:gdLst/>
              <a:ahLst/>
              <a:rect l="l" t="t" r="r" b="b"/>
              <a:pathLst>
                <a:path w="2659606" h="713263">
                  <a:moveTo>
                    <a:pt x="0" y="713263"/>
                  </a:moveTo>
                  <a:cubicBezTo>
                    <a:pt x="281681" y="434864"/>
                    <a:pt x="663551" y="110567"/>
                    <a:pt x="2659606" y="0"/>
                  </a:cubicBezTo>
                  <a:lnTo>
                    <a:pt x="1" y="0"/>
                  </a:lnTo>
                  <a:cubicBezTo>
                    <a:pt x="1" y="237754"/>
                    <a:pt x="0" y="475509"/>
                    <a:pt x="0" y="713263"/>
                  </a:cubicBezTo>
                  <a:close/>
                </a:path>
              </a:pathLst>
            </a:custGeom>
            <a:solidFill>
              <a:srgbClr val="92c951"/>
            </a:solidFill>
            <a:ln w="0">
              <a:noFill/>
            </a:ln>
          </p:spPr>
          <p:style>
            <a:lnRef idx="0"/>
            <a:fillRef idx="0"/>
            <a:effectRef idx="0"/>
            <a:fontRef idx="minor"/>
          </p:style>
        </p:sp>
        <p:sp>
          <p:nvSpPr>
            <p:cNvPr id="388" name="Freeform: Shape 55"/>
            <p:cNvSpPr/>
            <p:nvPr/>
          </p:nvSpPr>
          <p:spPr>
            <a:xfrm flipH="1" rot="10800000">
              <a:off x="-360" y="5689440"/>
              <a:ext cx="2750760" cy="1168560"/>
            </a:xfrm>
            <a:custGeom>
              <a:avLst/>
              <a:gdLst/>
              <a:ahLst/>
              <a:rect l="l" t="t" r="r" b="b"/>
              <a:pathLst>
                <a:path w="2659606" h="713263">
                  <a:moveTo>
                    <a:pt x="0" y="713263"/>
                  </a:moveTo>
                  <a:cubicBezTo>
                    <a:pt x="281681" y="434864"/>
                    <a:pt x="663551" y="110567"/>
                    <a:pt x="2659606" y="0"/>
                  </a:cubicBezTo>
                  <a:lnTo>
                    <a:pt x="1" y="0"/>
                  </a:lnTo>
                  <a:cubicBezTo>
                    <a:pt x="1" y="237754"/>
                    <a:pt x="0" y="475509"/>
                    <a:pt x="0" y="713263"/>
                  </a:cubicBezTo>
                  <a:close/>
                </a:path>
              </a:pathLst>
            </a:custGeom>
            <a:gradFill rotWithShape="0">
              <a:gsLst>
                <a:gs pos="0">
                  <a:srgbClr val="019a47"/>
                </a:gs>
                <a:gs pos="100000">
                  <a:srgbClr val="cfdf00"/>
                </a:gs>
              </a:gsLst>
              <a:lin ang="0"/>
            </a:gradFill>
            <a:ln w="0">
              <a:noFill/>
            </a:ln>
          </p:spPr>
          <p:style>
            <a:lnRef idx="0"/>
            <a:fillRef idx="0"/>
            <a:effectRef idx="0"/>
            <a:fontRef idx="minor"/>
          </p:style>
        </p:sp>
      </p:grpSp>
      <p:sp>
        <p:nvSpPr>
          <p:cNvPr id="389" name="TextBox 56"/>
          <p:cNvSpPr/>
          <p:nvPr/>
        </p:nvSpPr>
        <p:spPr>
          <a:xfrm>
            <a:off x="2832840" y="6489000"/>
            <a:ext cx="3560040" cy="2494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050" spc="299" strike="noStrike">
                <a:solidFill>
                  <a:srgbClr val="ffffff"/>
                </a:solidFill>
                <a:latin typeface="Century Gothic"/>
              </a:rPr>
              <a:t>PROGRAM BPJS KETENAGAKERJAAN</a:t>
            </a:r>
            <a:endParaRPr b="0" lang="en-US" sz="1050" spc="-1" strike="noStrike">
              <a:latin typeface="Arial"/>
            </a:endParaRPr>
          </a:p>
        </p:txBody>
      </p:sp>
      <p:sp>
        <p:nvSpPr>
          <p:cNvPr id="390" name="Rectangle 1"/>
          <p:cNvSpPr/>
          <p:nvPr/>
        </p:nvSpPr>
        <p:spPr>
          <a:xfrm>
            <a:off x="4056480" y="301320"/>
            <a:ext cx="4339080" cy="552240"/>
          </a:xfrm>
          <a:prstGeom prst="rect">
            <a:avLst/>
          </a:prstGeom>
          <a:solidFill>
            <a:srgbClr val="4bacc6"/>
          </a:solidFill>
          <a:ln>
            <a:noFill/>
          </a:ln>
          <a:effectLst>
            <a:outerShdw algn="ctr" blurRad="44280" dir="5400000" dist="28080">
              <a:srgbClr val="000000">
                <a:alpha val="32000"/>
              </a:srgbClr>
            </a:outerShdw>
          </a:effectLst>
          <a:scene3d>
            <a:camera prst="orthographicFront">
              <a:rot lat="0" lon="0" rev="0"/>
            </a:camera>
            <a:lightRig dir="t" rig="balanced">
              <a:rot lat="0" lon="0" rev="8700000"/>
            </a:lightRig>
          </a:scene3d>
          <a:sp3d>
            <a:bevelT w="190500" h="38100"/>
          </a:sp3d>
        </p:spPr>
        <p:style>
          <a:lnRef idx="2">
            <a:schemeClr val="accent5">
              <a:shade val="50000"/>
            </a:schemeClr>
          </a:lnRef>
          <a:fillRef idx="1">
            <a:schemeClr val="accent5"/>
          </a:fillRef>
          <a:effectRef idx="0">
            <a:schemeClr val="accent5"/>
          </a:effectRef>
          <a:fontRef idx="minor"/>
        </p:style>
        <p:txBody>
          <a:bodyPr lIns="90000" rIns="90000" tIns="45000" bIns="45000" anchor="ctr">
            <a:noAutofit/>
          </a:bodyPr>
          <a:p>
            <a:pPr algn="ctr">
              <a:lnSpc>
                <a:spcPct val="100000"/>
              </a:lnSpc>
              <a:buNone/>
            </a:pPr>
            <a:r>
              <a:rPr b="0" lang="en-US" sz="1800" spc="-1" strike="noStrike">
                <a:solidFill>
                  <a:srgbClr val="ffffff"/>
                </a:solidFill>
                <a:latin typeface="Calibri"/>
              </a:rPr>
              <a:t>KLAIM KECELAKAAN KERJA</a:t>
            </a:r>
            <a:endParaRPr b="0" lang="en-US" sz="1800" spc="-1" strike="noStrike">
              <a:latin typeface="Arial"/>
            </a:endParaRPr>
          </a:p>
        </p:txBody>
      </p:sp>
      <p:sp>
        <p:nvSpPr>
          <p:cNvPr id="391" name="Rounded Rectangle 13"/>
          <p:cNvSpPr/>
          <p:nvPr/>
        </p:nvSpPr>
        <p:spPr>
          <a:xfrm>
            <a:off x="673920" y="2409480"/>
            <a:ext cx="8013960" cy="3813840"/>
          </a:xfrm>
          <a:prstGeom prst="roundRect">
            <a:avLst>
              <a:gd name="adj" fmla="val 16667"/>
            </a:avLst>
          </a:prstGeom>
          <a:gradFill rotWithShape="0">
            <a:gsLst>
              <a:gs pos="0">
                <a:srgbClr val="bfecff"/>
              </a:gs>
              <a:gs pos="100000">
                <a:srgbClr val="e6f7ff"/>
              </a:gs>
            </a:gsLst>
            <a:lin ang="16200000"/>
          </a:gradFill>
          <a:ln>
            <a:noFill/>
          </a:ln>
          <a:effectLst>
            <a:outerShdw blurRad="39960" dir="5400000" dist="20160" rotWithShape="0">
              <a:srgbClr val="000000">
                <a:alpha val="38000"/>
              </a:srgbClr>
            </a:outerShdw>
          </a:effectLst>
          <a:scene3d>
            <a:camera prst="orthographicFront">
              <a:rot lat="0" lon="0" rev="0"/>
            </a:camera>
            <a:lightRig dir="t" rig="chilly">
              <a:rot lat="0" lon="0" rev="18480000"/>
            </a:lightRig>
          </a:scene3d>
          <a:sp3d prstMaterial="clear">
            <a:bevelT h="63500"/>
          </a:sp3d>
        </p:spPr>
        <p:style>
          <a:lnRef idx="1">
            <a:schemeClr val="accent5"/>
          </a:lnRef>
          <a:fillRef idx="2">
            <a:schemeClr val="accent5"/>
          </a:fillRef>
          <a:effectRef idx="1">
            <a:schemeClr val="accent5"/>
          </a:effectRef>
          <a:fontRef idx="minor"/>
        </p:style>
        <p:txBody>
          <a:bodyPr lIns="90000" rIns="90000" tIns="45000" bIns="45000" anchor="ctr">
            <a:noAutofit/>
          </a:bodyPr>
          <a:p>
            <a:pPr>
              <a:lnSpc>
                <a:spcPct val="100000"/>
              </a:lnSpc>
              <a:buNone/>
            </a:pPr>
            <a:r>
              <a:rPr b="0" lang="en-US" sz="1800" spc="-1" strike="noStrike">
                <a:solidFill>
                  <a:srgbClr val="000000"/>
                </a:solidFill>
                <a:latin typeface="Calibri"/>
              </a:rPr>
              <a:t> </a:t>
            </a:r>
            <a:r>
              <a:rPr b="0" lang="en-US" sz="1800" spc="-1" strike="noStrike">
                <a:solidFill>
                  <a:srgbClr val="000000"/>
                </a:solidFill>
                <a:latin typeface="Calibri"/>
              </a:rPr>
              <a:t>BERKAS KLAIM REIMBURSE KE BPJS KETENAGAKERJAAN:</a:t>
            </a:r>
            <a:endParaRPr b="0" lang="en-US" sz="1800" spc="-1" strike="noStrike">
              <a:latin typeface="Arial"/>
            </a:endParaRPr>
          </a:p>
          <a:p>
            <a:pPr>
              <a:lnSpc>
                <a:spcPct val="100000"/>
              </a:lnSpc>
              <a:buNone/>
            </a:pPr>
            <a:endParaRPr b="0" lang="en-US" sz="1800" spc="-1" strike="noStrike">
              <a:latin typeface="Arial"/>
            </a:endParaRPr>
          </a:p>
          <a:p>
            <a:pPr marL="343080" indent="-343080">
              <a:lnSpc>
                <a:spcPct val="100000"/>
              </a:lnSpc>
              <a:buClr>
                <a:srgbClr val="000000"/>
              </a:buClr>
              <a:buFont typeface="StarSymbol"/>
              <a:buAutoNum type="arabicPeriod"/>
            </a:pPr>
            <a:r>
              <a:rPr b="1" lang="en-US" sz="1800" spc="-1" strike="noStrike">
                <a:solidFill>
                  <a:srgbClr val="000000"/>
                </a:solidFill>
                <a:latin typeface="Calibri"/>
              </a:rPr>
              <a:t>FORMULIR JKK TAHAP 1 </a:t>
            </a:r>
            <a:endParaRPr b="0" lang="en-US" sz="1800" spc="-1" strike="noStrike">
              <a:latin typeface="Arial"/>
            </a:endParaRPr>
          </a:p>
          <a:p>
            <a:pPr marL="343080" indent="-343080">
              <a:lnSpc>
                <a:spcPct val="100000"/>
              </a:lnSpc>
              <a:buClr>
                <a:srgbClr val="000000"/>
              </a:buClr>
              <a:buFont typeface="StarSymbol"/>
              <a:buAutoNum type="arabicPeriod"/>
            </a:pPr>
            <a:r>
              <a:rPr b="1" lang="en-US" sz="1800" spc="-1" strike="noStrike">
                <a:solidFill>
                  <a:srgbClr val="000000"/>
                </a:solidFill>
                <a:latin typeface="Calibri"/>
              </a:rPr>
              <a:t>FORMULIR JKK TAHAP 2</a:t>
            </a:r>
            <a:endParaRPr b="0" lang="en-US" sz="1800" spc="-1" strike="noStrike">
              <a:latin typeface="Arial"/>
            </a:endParaRPr>
          </a:p>
          <a:p>
            <a:pPr marL="343080" indent="-343080">
              <a:lnSpc>
                <a:spcPct val="100000"/>
              </a:lnSpc>
              <a:buClr>
                <a:srgbClr val="000000"/>
              </a:buClr>
              <a:buFont typeface="StarSymbol"/>
              <a:buAutoNum type="arabicPeriod"/>
            </a:pPr>
            <a:r>
              <a:rPr b="1" lang="en-US" sz="1800" spc="-1" strike="noStrike">
                <a:solidFill>
                  <a:srgbClr val="000000"/>
                </a:solidFill>
                <a:latin typeface="Calibri"/>
              </a:rPr>
              <a:t>FORMULIR KETERANGAN DOKTER</a:t>
            </a:r>
            <a:endParaRPr b="0" lang="en-US" sz="1800" spc="-1" strike="noStrike">
              <a:latin typeface="Arial"/>
            </a:endParaRPr>
          </a:p>
          <a:p>
            <a:pPr marL="343080" indent="-343080">
              <a:lnSpc>
                <a:spcPct val="100000"/>
              </a:lnSpc>
              <a:buClr>
                <a:srgbClr val="000000"/>
              </a:buClr>
              <a:buFont typeface="StarSymbol"/>
              <a:buAutoNum type="arabicPeriod"/>
            </a:pPr>
            <a:r>
              <a:rPr b="1" lang="en-US" sz="1800" spc="-1" strike="noStrike">
                <a:solidFill>
                  <a:srgbClr val="000000"/>
                </a:solidFill>
                <a:latin typeface="Calibri"/>
              </a:rPr>
              <a:t>KTP DAN KARTU BPJSTK TENAGA KERJA</a:t>
            </a:r>
            <a:endParaRPr b="0" lang="en-US" sz="1800" spc="-1" strike="noStrike">
              <a:latin typeface="Arial"/>
            </a:endParaRPr>
          </a:p>
          <a:p>
            <a:pPr marL="343080" indent="-343080">
              <a:lnSpc>
                <a:spcPct val="100000"/>
              </a:lnSpc>
              <a:buClr>
                <a:srgbClr val="000000"/>
              </a:buClr>
              <a:buFont typeface="StarSymbol"/>
              <a:buAutoNum type="arabicPeriod"/>
            </a:pPr>
            <a:r>
              <a:rPr b="1" lang="en-US" sz="1800" spc="-1" strike="noStrike">
                <a:solidFill>
                  <a:srgbClr val="000000"/>
                </a:solidFill>
                <a:latin typeface="Calibri"/>
              </a:rPr>
              <a:t>ABSENSI</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rPr>
              <a:t>KWITANSI ASLI PENGOBATAN DAN KWITANSI ASLI PENGANGKUTAN</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rPr>
              <a:t>SURAT KET. KEPOLISIAN (JIKA KECELAKAAN LALU LINTAS)</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rPr>
              <a:t>SURAT DINAS (JIKA PERJALANAN DINAS)</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rPr>
              <a:t>SURAT KETERANGAN ISTIRAHAT DARI DOKTER (JIKA ISTIRAHAT TIDAK MASUK KANTOR SESUAI REKOMENDASI DOKTER UNTUK STMB)</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rPr>
              <a:t>FOTO BUKU REKENING PERUSAHAAN</a:t>
            </a:r>
            <a:endParaRPr b="0" lang="en-US" sz="1800" spc="-1" strike="noStrike">
              <a:latin typeface="Arial"/>
            </a:endParaRPr>
          </a:p>
        </p:txBody>
      </p:sp>
      <p:sp>
        <p:nvSpPr>
          <p:cNvPr id="392" name="Rounded Rectangle 14"/>
          <p:cNvSpPr/>
          <p:nvPr/>
        </p:nvSpPr>
        <p:spPr>
          <a:xfrm>
            <a:off x="5668560" y="1345320"/>
            <a:ext cx="5755680" cy="907920"/>
          </a:xfrm>
          <a:prstGeom prst="roundRect">
            <a:avLst>
              <a:gd name="adj" fmla="val 16667"/>
            </a:avLst>
          </a:prstGeom>
          <a:gradFill rotWithShape="0">
            <a:gsLst>
              <a:gs pos="0">
                <a:srgbClr val="bfecff"/>
              </a:gs>
              <a:gs pos="100000">
                <a:srgbClr val="e6f7ff"/>
              </a:gs>
            </a:gsLst>
            <a:lin ang="16200000"/>
          </a:gradFill>
          <a:ln>
            <a:noFill/>
          </a:ln>
          <a:effectLst>
            <a:outerShdw blurRad="39960" dir="5400000" dist="20160" rotWithShape="0">
              <a:srgbClr val="000000">
                <a:alpha val="38000"/>
              </a:srgbClr>
            </a:outerShdw>
          </a:effectLst>
          <a:scene3d>
            <a:camera prst="orthographicFront">
              <a:rot lat="0" lon="0" rev="0"/>
            </a:camera>
            <a:lightRig dir="t" rig="chilly">
              <a:rot lat="0" lon="0" rev="18480000"/>
            </a:lightRig>
          </a:scene3d>
          <a:sp3d prstMaterial="clear">
            <a:bevelT h="63500"/>
          </a:sp3d>
        </p:spPr>
        <p:style>
          <a:lnRef idx="1">
            <a:schemeClr val="accent5"/>
          </a:lnRef>
          <a:fillRef idx="2">
            <a:schemeClr val="accent5"/>
          </a:fillRef>
          <a:effectRef idx="1">
            <a:schemeClr val="accent5"/>
          </a:effectRef>
          <a:fontRef idx="minor"/>
        </p:style>
        <p:txBody>
          <a:bodyPr lIns="90000" rIns="90000" tIns="45000" bIns="45000" anchor="ctr">
            <a:noAutofit/>
          </a:bodyPr>
          <a:p>
            <a:pPr>
              <a:lnSpc>
                <a:spcPct val="100000"/>
              </a:lnSpc>
              <a:buNone/>
            </a:pPr>
            <a:r>
              <a:rPr b="0" lang="en-US" sz="1800" spc="-1" strike="noStrike">
                <a:solidFill>
                  <a:srgbClr val="000000"/>
                </a:solidFill>
                <a:latin typeface="Calibri"/>
              </a:rPr>
              <a:t>TENAGA KERJA BISA LANGSUNG KE PLKK/RSUD TERDEKAT</a:t>
            </a:r>
            <a:endParaRPr b="0" lang="en-US" sz="1800" spc="-1" strike="noStrike">
              <a:latin typeface="Arial"/>
            </a:endParaRPr>
          </a:p>
          <a:p>
            <a:pPr>
              <a:lnSpc>
                <a:spcPct val="100000"/>
              </a:lnSpc>
              <a:buNone/>
            </a:pPr>
            <a:r>
              <a:rPr b="0" lang="en-US" sz="1800" spc="-1" strike="noStrike">
                <a:solidFill>
                  <a:srgbClr val="000000"/>
                </a:solidFill>
                <a:latin typeface="Calibri"/>
              </a:rPr>
              <a:t>MEMBAWA KTP DAN KARTU PESERTA</a:t>
            </a:r>
            <a:endParaRPr b="0" lang="en-US" sz="1800" spc="-1" strike="noStrike">
              <a:latin typeface="Arial"/>
            </a:endParaRPr>
          </a:p>
        </p:txBody>
      </p:sp>
      <p:pic>
        <p:nvPicPr>
          <p:cNvPr id="393" name="Picture 5" descr=""/>
          <p:cNvPicPr/>
          <p:nvPr/>
        </p:nvPicPr>
        <p:blipFill>
          <a:blip r:embed="rId1"/>
          <a:stretch/>
        </p:blipFill>
        <p:spPr>
          <a:xfrm>
            <a:off x="551520" y="404640"/>
            <a:ext cx="3240000" cy="1194480"/>
          </a:xfrm>
          <a:prstGeom prst="rect">
            <a:avLst/>
          </a:prstGeom>
          <a:ln w="0">
            <a:noFill/>
          </a:ln>
        </p:spPr>
      </p:pic>
      <p:sp>
        <p:nvSpPr>
          <p:cNvPr id="394" name="Rounded Rectangle 12"/>
          <p:cNvSpPr/>
          <p:nvPr/>
        </p:nvSpPr>
        <p:spPr>
          <a:xfrm>
            <a:off x="1055520" y="1345320"/>
            <a:ext cx="4482000" cy="907920"/>
          </a:xfrm>
          <a:prstGeom prst="roundRect">
            <a:avLst>
              <a:gd name="adj" fmla="val 16667"/>
            </a:avLst>
          </a:prstGeom>
          <a:gradFill rotWithShape="0">
            <a:gsLst>
              <a:gs pos="0">
                <a:srgbClr val="bfecff"/>
              </a:gs>
              <a:gs pos="100000">
                <a:srgbClr val="e6f7ff"/>
              </a:gs>
            </a:gsLst>
            <a:lin ang="16200000"/>
          </a:gradFill>
          <a:ln>
            <a:noFill/>
          </a:ln>
          <a:effectLst>
            <a:outerShdw blurRad="39960" dir="5400000" dist="20160" rotWithShape="0">
              <a:srgbClr val="000000">
                <a:alpha val="38000"/>
              </a:srgbClr>
            </a:outerShdw>
          </a:effectLst>
          <a:scene3d>
            <a:camera prst="orthographicFront">
              <a:rot lat="0" lon="0" rev="0"/>
            </a:camera>
            <a:lightRig dir="t" rig="chilly">
              <a:rot lat="0" lon="0" rev="18480000"/>
            </a:lightRig>
          </a:scene3d>
          <a:sp3d prstMaterial="clear">
            <a:bevelT h="63500"/>
          </a:sp3d>
        </p:spPr>
        <p:style>
          <a:lnRef idx="1">
            <a:schemeClr val="accent5"/>
          </a:lnRef>
          <a:fillRef idx="2">
            <a:schemeClr val="accent5"/>
          </a:fillRef>
          <a:effectRef idx="1">
            <a:schemeClr val="accent5"/>
          </a:effectRef>
          <a:fontRef idx="minor"/>
        </p:style>
        <p:txBody>
          <a:bodyPr lIns="90000" rIns="90000" tIns="45000" bIns="45000" anchor="ctr">
            <a:noAutofit/>
          </a:bodyPr>
          <a:p>
            <a:pPr>
              <a:lnSpc>
                <a:spcPct val="100000"/>
              </a:lnSpc>
              <a:buNone/>
            </a:pPr>
            <a:r>
              <a:rPr b="0" lang="en-US" sz="1800" spc="-1" strike="noStrike">
                <a:solidFill>
                  <a:srgbClr val="000000"/>
                </a:solidFill>
                <a:latin typeface="Calibri"/>
              </a:rPr>
              <a:t>KECELAKAAN KERJA DILAPORKAN KE BPJS KETENAGAKERJAAN MAX. 2 X 24 JAM</a:t>
            </a:r>
            <a:endParaRPr b="0" lang="en-US" sz="1800" spc="-1" strike="noStrike">
              <a:latin typeface="Arial"/>
            </a:endParaRPr>
          </a:p>
          <a:p>
            <a:pPr>
              <a:lnSpc>
                <a:spcPct val="100000"/>
              </a:lnSpc>
              <a:buNone/>
            </a:pPr>
            <a:endParaRPr b="0" lang="en-US" sz="1800" spc="-1" strike="noStrike">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withEffect" fill="hold" presetClass="entr" presetID="22" presetSubtype="2">
                                  <p:stCondLst>
                                    <p:cond delay="0"/>
                                  </p:stCondLst>
                                  <p:childTnLst>
                                    <p:set>
                                      <p:cBhvr>
                                        <p:cTn id="6" dur="1" fill="hold">
                                          <p:stCondLst>
                                            <p:cond delay="0"/>
                                          </p:stCondLst>
                                        </p:cTn>
                                        <p:tgtEl>
                                          <p:spTgt spid="383"/>
                                        </p:tgtEl>
                                        <p:attrNameLst>
                                          <p:attrName>style.visibility</p:attrName>
                                        </p:attrNameLst>
                                      </p:cBhvr>
                                      <p:to>
                                        <p:strVal val="visible"/>
                                      </p:to>
                                    </p:set>
                                    <p:animEffect filter="wipe(right)" transition="in">
                                      <p:cBhvr additive="repl">
                                        <p:cTn id="7" dur="500"/>
                                        <p:tgtEl>
                                          <p:spTgt spid="3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395" name="Google Shape;980;p67"/>
          <p:cNvGrpSpPr/>
          <p:nvPr/>
        </p:nvGrpSpPr>
        <p:grpSpPr>
          <a:xfrm>
            <a:off x="-25560" y="2369880"/>
            <a:ext cx="11306160" cy="4485600"/>
            <a:chOff x="-25560" y="2369880"/>
            <a:chExt cx="11306160" cy="4485600"/>
          </a:xfrm>
        </p:grpSpPr>
        <p:sp>
          <p:nvSpPr>
            <p:cNvPr id="396" name="Google Shape;981;p67"/>
            <p:cNvSpPr/>
            <p:nvPr/>
          </p:nvSpPr>
          <p:spPr>
            <a:xfrm>
              <a:off x="3600" y="2369880"/>
              <a:ext cx="3140280" cy="4485600"/>
            </a:xfrm>
            <a:prstGeom prst="rtTriangle">
              <a:avLst/>
            </a:prstGeom>
            <a:solidFill>
              <a:schemeClr val="lt1">
                <a:alpha val="10000"/>
              </a:schemeClr>
            </a:solidFill>
            <a:ln w="0">
              <a:noFill/>
            </a:ln>
          </p:spPr>
          <p:style>
            <a:lnRef idx="0"/>
            <a:fillRef idx="0"/>
            <a:effectRef idx="0"/>
            <a:fontRef idx="minor"/>
          </p:style>
        </p:sp>
        <p:sp>
          <p:nvSpPr>
            <p:cNvPr id="397" name="Google Shape;982;p67"/>
            <p:cNvSpPr/>
            <p:nvPr/>
          </p:nvSpPr>
          <p:spPr>
            <a:xfrm>
              <a:off x="3600" y="4337640"/>
              <a:ext cx="6124680" cy="2517840"/>
            </a:xfrm>
            <a:prstGeom prst="rtTriangle">
              <a:avLst/>
            </a:prstGeom>
            <a:solidFill>
              <a:schemeClr val="lt1">
                <a:alpha val="10000"/>
              </a:schemeClr>
            </a:solidFill>
            <a:ln w="0">
              <a:noFill/>
            </a:ln>
          </p:spPr>
          <p:style>
            <a:lnRef idx="0"/>
            <a:fillRef idx="0"/>
            <a:effectRef idx="0"/>
            <a:fontRef idx="minor"/>
          </p:style>
        </p:sp>
        <p:sp>
          <p:nvSpPr>
            <p:cNvPr id="398" name="Google Shape;983;p67"/>
            <p:cNvSpPr/>
            <p:nvPr/>
          </p:nvSpPr>
          <p:spPr>
            <a:xfrm>
              <a:off x="-25560" y="4337640"/>
              <a:ext cx="11306160" cy="2517840"/>
            </a:xfrm>
            <a:prstGeom prst="rtTriangle">
              <a:avLst/>
            </a:prstGeom>
            <a:solidFill>
              <a:schemeClr val="lt1">
                <a:alpha val="10000"/>
              </a:schemeClr>
            </a:solidFill>
            <a:ln w="0">
              <a:noFill/>
            </a:ln>
          </p:spPr>
          <p:style>
            <a:lnRef idx="0"/>
            <a:fillRef idx="0"/>
            <a:effectRef idx="0"/>
            <a:fontRef idx="minor"/>
          </p:style>
        </p:sp>
      </p:grpSp>
      <p:pic>
        <p:nvPicPr>
          <p:cNvPr id="399" name="Picture 2" descr=""/>
          <p:cNvPicPr/>
          <p:nvPr/>
        </p:nvPicPr>
        <p:blipFill>
          <a:blip r:embed="rId1"/>
          <a:srcRect l="17812" t="0" r="23855" b="0"/>
          <a:stretch/>
        </p:blipFill>
        <p:spPr>
          <a:xfrm flipH="1">
            <a:off x="5080320" y="1761480"/>
            <a:ext cx="7111800" cy="5219280"/>
          </a:xfrm>
          <a:prstGeom prst="rect">
            <a:avLst/>
          </a:prstGeom>
          <a:ln w="0">
            <a:noFill/>
          </a:ln>
        </p:spPr>
      </p:pic>
      <p:sp>
        <p:nvSpPr>
          <p:cNvPr id="400" name="Title 1"/>
          <p:cNvSpPr/>
          <p:nvPr/>
        </p:nvSpPr>
        <p:spPr>
          <a:xfrm>
            <a:off x="3719880" y="334800"/>
            <a:ext cx="7986240" cy="456480"/>
          </a:xfrm>
          <a:prstGeom prst="rect">
            <a:avLst/>
          </a:prstGeom>
          <a:noFill/>
          <a:ln w="12700">
            <a:noFill/>
          </a:ln>
        </p:spPr>
        <p:style>
          <a:lnRef idx="0"/>
          <a:fillRef idx="0"/>
          <a:effectRef idx="0"/>
          <a:fontRef idx="minor"/>
        </p:style>
        <p:txBody>
          <a:bodyPr lIns="45720" rIns="45720" anchor="ctr">
            <a:spAutoFit/>
          </a:bodyPr>
          <a:p>
            <a:pPr algn="r">
              <a:lnSpc>
                <a:spcPct val="100000"/>
              </a:lnSpc>
              <a:buNone/>
            </a:pPr>
            <a:r>
              <a:rPr b="1" lang="en-US" sz="2400" spc="-1" strike="noStrike">
                <a:solidFill>
                  <a:srgbClr val="0869ca"/>
                </a:solidFill>
                <a:latin typeface="Calibri"/>
                <a:ea typeface="Arial"/>
              </a:rPr>
              <a:t>DOKUMENTASI 2021</a:t>
            </a:r>
            <a:endParaRPr b="0" lang="en-US" sz="2400" spc="-1" strike="noStrike">
              <a:latin typeface="Arial"/>
            </a:endParaRPr>
          </a:p>
        </p:txBody>
      </p:sp>
      <p:pic>
        <p:nvPicPr>
          <p:cNvPr id="401" name="Picture 4" descr=""/>
          <p:cNvPicPr/>
          <p:nvPr/>
        </p:nvPicPr>
        <p:blipFill>
          <a:blip r:embed="rId2"/>
          <a:stretch/>
        </p:blipFill>
        <p:spPr>
          <a:xfrm>
            <a:off x="0" y="0"/>
            <a:ext cx="12188160" cy="685548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object 2"/>
          <p:cNvSpPr/>
          <p:nvPr/>
        </p:nvSpPr>
        <p:spPr>
          <a:xfrm>
            <a:off x="711720" y="981360"/>
            <a:ext cx="10666440" cy="1440"/>
          </a:xfrm>
          <a:custGeom>
            <a:avLst/>
            <a:gdLst/>
            <a:ahLst/>
            <a:rect l="l" t="t" r="r" b="b"/>
            <a:pathLst>
              <a:path w="10666730" h="1905">
                <a:moveTo>
                  <a:pt x="0" y="0"/>
                </a:moveTo>
                <a:lnTo>
                  <a:pt x="10666603" y="1651"/>
                </a:lnTo>
              </a:path>
            </a:pathLst>
          </a:custGeom>
          <a:noFill/>
          <a:ln w="9143">
            <a:solidFill>
              <a:srgbClr val="1ba23e"/>
            </a:solidFill>
            <a:round/>
          </a:ln>
        </p:spPr>
        <p:style>
          <a:lnRef idx="0"/>
          <a:fillRef idx="0"/>
          <a:effectRef idx="0"/>
          <a:fontRef idx="minor"/>
        </p:style>
      </p:sp>
      <p:sp>
        <p:nvSpPr>
          <p:cNvPr id="262" name="PlaceHolder 1"/>
          <p:cNvSpPr>
            <a:spLocks noGrp="1"/>
          </p:cNvSpPr>
          <p:nvPr>
            <p:ph type="title"/>
          </p:nvPr>
        </p:nvSpPr>
        <p:spPr>
          <a:xfrm>
            <a:off x="3311640" y="-96120"/>
            <a:ext cx="8270280" cy="1157760"/>
          </a:xfrm>
          <a:prstGeom prst="rect">
            <a:avLst/>
          </a:prstGeom>
          <a:noFill/>
          <a:ln w="0">
            <a:noFill/>
          </a:ln>
        </p:spPr>
        <p:txBody>
          <a:bodyPr lIns="0" rIns="0" tIns="12600" bIns="0" anchor="ctr">
            <a:noAutofit/>
          </a:bodyPr>
          <a:p>
            <a:pPr marL="6536160" algn="r">
              <a:lnSpc>
                <a:spcPct val="100000"/>
              </a:lnSpc>
              <a:spcBef>
                <a:spcPts val="99"/>
              </a:spcBef>
              <a:buNone/>
            </a:pPr>
            <a:r>
              <a:rPr b="0" lang="id-ID" sz="1400" spc="-7" strike="noStrike">
                <a:solidFill>
                  <a:srgbClr val="006fc0"/>
                </a:solidFill>
                <a:latin typeface="Calibri"/>
              </a:rPr>
              <a:t>BPJS Ketenagakerjaan tidak</a:t>
            </a:r>
            <a:r>
              <a:rPr b="0" lang="id-ID" sz="1400" spc="9" strike="noStrike">
                <a:solidFill>
                  <a:srgbClr val="006fc0"/>
                </a:solidFill>
                <a:latin typeface="Calibri"/>
              </a:rPr>
              <a:t> </a:t>
            </a:r>
            <a:r>
              <a:rPr b="0" lang="id-ID" sz="1400" spc="-7" strike="noStrike">
                <a:solidFill>
                  <a:srgbClr val="006fc0"/>
                </a:solidFill>
                <a:latin typeface="Calibri"/>
              </a:rPr>
              <a:t>sama</a:t>
            </a:r>
            <a:endParaRPr b="0" lang="id-ID" sz="1400" spc="-1" strike="noStrike">
              <a:solidFill>
                <a:srgbClr val="000000"/>
              </a:solidFill>
              <a:latin typeface="Calibri"/>
            </a:endParaRPr>
          </a:p>
          <a:p>
            <a:pPr marL="6536160" algn="r">
              <a:lnSpc>
                <a:spcPct val="100000"/>
              </a:lnSpc>
              <a:spcBef>
                <a:spcPts val="6"/>
              </a:spcBef>
              <a:buNone/>
            </a:pPr>
            <a:r>
              <a:rPr b="0" lang="id-ID" sz="1400" spc="-7" strike="noStrike">
                <a:solidFill>
                  <a:srgbClr val="006fc0"/>
                </a:solidFill>
                <a:latin typeface="Arial"/>
              </a:rPr>
              <a:t>dengan BPJS</a:t>
            </a:r>
            <a:r>
              <a:rPr b="0" lang="id-ID" sz="1400" spc="-21" strike="noStrike">
                <a:solidFill>
                  <a:srgbClr val="006fc0"/>
                </a:solidFill>
                <a:latin typeface="Arial"/>
              </a:rPr>
              <a:t> </a:t>
            </a:r>
            <a:r>
              <a:rPr b="0" lang="id-ID" sz="1400" spc="-7" strike="noStrike">
                <a:solidFill>
                  <a:srgbClr val="006fc0"/>
                </a:solidFill>
                <a:latin typeface="Arial"/>
              </a:rPr>
              <a:t>Kesehatan</a:t>
            </a:r>
            <a:endParaRPr b="0" lang="id-ID" sz="1400" spc="-1" strike="noStrike">
              <a:solidFill>
                <a:srgbClr val="000000"/>
              </a:solidFill>
              <a:latin typeface="Calibri"/>
            </a:endParaRPr>
          </a:p>
        </p:txBody>
      </p:sp>
      <p:sp>
        <p:nvSpPr>
          <p:cNvPr id="263" name="object 5"/>
          <p:cNvSpPr/>
          <p:nvPr/>
        </p:nvSpPr>
        <p:spPr>
          <a:xfrm>
            <a:off x="0" y="6443640"/>
            <a:ext cx="12189960" cy="414000"/>
          </a:xfrm>
          <a:prstGeom prst="rect">
            <a:avLst/>
          </a:prstGeom>
          <a:blipFill rotWithShape="0">
            <a:blip r:embed="rId1"/>
            <a:srcRect/>
            <a:stretch/>
          </a:blipFill>
          <a:ln w="0">
            <a:noFill/>
          </a:ln>
        </p:spPr>
        <p:style>
          <a:lnRef idx="0"/>
          <a:fillRef idx="0"/>
          <a:effectRef idx="0"/>
          <a:fontRef idx="minor"/>
        </p:style>
      </p:sp>
      <p:grpSp>
        <p:nvGrpSpPr>
          <p:cNvPr id="264" name="object 7"/>
          <p:cNvGrpSpPr/>
          <p:nvPr/>
        </p:nvGrpSpPr>
        <p:grpSpPr>
          <a:xfrm>
            <a:off x="280440" y="1110960"/>
            <a:ext cx="11542680" cy="5739120"/>
            <a:chOff x="280440" y="1110960"/>
            <a:chExt cx="11542680" cy="5739120"/>
          </a:xfrm>
        </p:grpSpPr>
        <p:sp>
          <p:nvSpPr>
            <p:cNvPr id="265" name="object 8"/>
            <p:cNvSpPr/>
            <p:nvPr/>
          </p:nvSpPr>
          <p:spPr>
            <a:xfrm>
              <a:off x="280440" y="6437520"/>
              <a:ext cx="2131560" cy="412560"/>
            </a:xfrm>
            <a:prstGeom prst="rect">
              <a:avLst/>
            </a:prstGeom>
            <a:blipFill rotWithShape="0">
              <a:blip r:embed="rId2"/>
              <a:srcRect/>
              <a:stretch/>
            </a:blipFill>
            <a:ln w="0">
              <a:noFill/>
            </a:ln>
          </p:spPr>
          <p:style>
            <a:lnRef idx="0"/>
            <a:fillRef idx="0"/>
            <a:effectRef idx="0"/>
            <a:fontRef idx="minor"/>
          </p:style>
        </p:sp>
        <p:sp>
          <p:nvSpPr>
            <p:cNvPr id="266" name="object 9"/>
            <p:cNvSpPr/>
            <p:nvPr/>
          </p:nvSpPr>
          <p:spPr>
            <a:xfrm>
              <a:off x="6245280" y="1110960"/>
              <a:ext cx="5577480" cy="5303160"/>
            </a:xfrm>
            <a:prstGeom prst="rect">
              <a:avLst/>
            </a:prstGeom>
            <a:blipFill rotWithShape="0">
              <a:blip r:embed="rId3"/>
              <a:srcRect/>
              <a:stretch/>
            </a:blipFill>
            <a:ln w="0">
              <a:noFill/>
            </a:ln>
          </p:spPr>
          <p:style>
            <a:lnRef idx="0"/>
            <a:fillRef idx="0"/>
            <a:effectRef idx="0"/>
            <a:fontRef idx="minor"/>
          </p:style>
        </p:sp>
        <p:sp>
          <p:nvSpPr>
            <p:cNvPr id="267" name="object 10"/>
            <p:cNvSpPr/>
            <p:nvPr/>
          </p:nvSpPr>
          <p:spPr>
            <a:xfrm>
              <a:off x="292680" y="1124640"/>
              <a:ext cx="5668920" cy="5304600"/>
            </a:xfrm>
            <a:prstGeom prst="rect">
              <a:avLst/>
            </a:prstGeom>
            <a:blipFill rotWithShape="0">
              <a:blip r:embed="rId4"/>
              <a:srcRect/>
              <a:stretch/>
            </a:blipFill>
            <a:ln w="0">
              <a:noFill/>
            </a:ln>
          </p:spPr>
          <p:style>
            <a:lnRef idx="0"/>
            <a:fillRef idx="0"/>
            <a:effectRef idx="0"/>
            <a:fontRef idx="minor"/>
          </p:style>
        </p:sp>
        <p:sp>
          <p:nvSpPr>
            <p:cNvPr id="268" name="object 11"/>
            <p:cNvSpPr/>
            <p:nvPr/>
          </p:nvSpPr>
          <p:spPr>
            <a:xfrm>
              <a:off x="1434240" y="3851280"/>
              <a:ext cx="3382920" cy="914040"/>
            </a:xfrm>
            <a:custGeom>
              <a:avLst/>
              <a:gdLst/>
              <a:ahLst/>
              <a:rect l="l" t="t" r="r" b="b"/>
              <a:pathLst>
                <a:path w="3383279" h="914400">
                  <a:moveTo>
                    <a:pt x="3230879" y="0"/>
                  </a:moveTo>
                  <a:lnTo>
                    <a:pt x="152400" y="0"/>
                  </a:lnTo>
                  <a:lnTo>
                    <a:pt x="104217" y="7766"/>
                  </a:lnTo>
                  <a:lnTo>
                    <a:pt x="62380" y="29394"/>
                  </a:lnTo>
                  <a:lnTo>
                    <a:pt x="29394" y="62380"/>
                  </a:lnTo>
                  <a:lnTo>
                    <a:pt x="7766" y="104217"/>
                  </a:lnTo>
                  <a:lnTo>
                    <a:pt x="0" y="152400"/>
                  </a:lnTo>
                  <a:lnTo>
                    <a:pt x="0" y="762000"/>
                  </a:lnTo>
                  <a:lnTo>
                    <a:pt x="7766" y="810182"/>
                  </a:lnTo>
                  <a:lnTo>
                    <a:pt x="29394" y="852019"/>
                  </a:lnTo>
                  <a:lnTo>
                    <a:pt x="62380" y="885005"/>
                  </a:lnTo>
                  <a:lnTo>
                    <a:pt x="104217" y="906633"/>
                  </a:lnTo>
                  <a:lnTo>
                    <a:pt x="152400" y="914400"/>
                  </a:lnTo>
                  <a:lnTo>
                    <a:pt x="3230879" y="914400"/>
                  </a:lnTo>
                  <a:lnTo>
                    <a:pt x="3279062" y="906633"/>
                  </a:lnTo>
                  <a:lnTo>
                    <a:pt x="3320899" y="885005"/>
                  </a:lnTo>
                  <a:lnTo>
                    <a:pt x="3353885" y="852019"/>
                  </a:lnTo>
                  <a:lnTo>
                    <a:pt x="3375513" y="810182"/>
                  </a:lnTo>
                  <a:lnTo>
                    <a:pt x="3383279" y="762000"/>
                  </a:lnTo>
                  <a:lnTo>
                    <a:pt x="3383279" y="152400"/>
                  </a:lnTo>
                  <a:lnTo>
                    <a:pt x="3375513" y="104217"/>
                  </a:lnTo>
                  <a:lnTo>
                    <a:pt x="3353885" y="62380"/>
                  </a:lnTo>
                  <a:lnTo>
                    <a:pt x="3320899" y="29394"/>
                  </a:lnTo>
                  <a:lnTo>
                    <a:pt x="3279062" y="7766"/>
                  </a:lnTo>
                  <a:lnTo>
                    <a:pt x="3230879" y="0"/>
                  </a:lnTo>
                  <a:close/>
                </a:path>
              </a:pathLst>
            </a:custGeom>
            <a:solidFill>
              <a:srgbClr val="ffffff"/>
            </a:solidFill>
            <a:ln w="0">
              <a:noFill/>
            </a:ln>
          </p:spPr>
          <p:style>
            <a:lnRef idx="0"/>
            <a:fillRef idx="0"/>
            <a:effectRef idx="0"/>
            <a:fontRef idx="minor"/>
          </p:style>
        </p:sp>
        <p:sp>
          <p:nvSpPr>
            <p:cNvPr id="269" name="object 12"/>
            <p:cNvSpPr/>
            <p:nvPr/>
          </p:nvSpPr>
          <p:spPr>
            <a:xfrm>
              <a:off x="2100240" y="3954960"/>
              <a:ext cx="2049480" cy="706680"/>
            </a:xfrm>
            <a:prstGeom prst="rect">
              <a:avLst/>
            </a:prstGeom>
            <a:blipFill rotWithShape="0">
              <a:blip r:embed="rId5"/>
              <a:srcRect/>
              <a:stretch/>
            </a:blipFill>
            <a:ln w="0">
              <a:noFill/>
            </a:ln>
          </p:spPr>
          <p:style>
            <a:lnRef idx="0"/>
            <a:fillRef idx="0"/>
            <a:effectRef idx="0"/>
            <a:fontRef idx="minor"/>
          </p:style>
        </p:sp>
        <p:sp>
          <p:nvSpPr>
            <p:cNvPr id="270" name="object 13"/>
            <p:cNvSpPr/>
            <p:nvPr/>
          </p:nvSpPr>
          <p:spPr>
            <a:xfrm>
              <a:off x="7735680" y="4984920"/>
              <a:ext cx="2592720" cy="1448280"/>
            </a:xfrm>
            <a:prstGeom prst="rect">
              <a:avLst/>
            </a:prstGeom>
            <a:blipFill rotWithShape="0">
              <a:blip r:embed="rId6"/>
              <a:srcRect/>
              <a:stretch/>
            </a:blipFill>
            <a:ln w="0">
              <a:noFill/>
            </a:ln>
          </p:spPr>
          <p:style>
            <a:lnRef idx="0"/>
            <a:fillRef idx="0"/>
            <a:effectRef idx="0"/>
            <a:fontRef idx="minor"/>
          </p:style>
        </p:sp>
        <p:sp>
          <p:nvSpPr>
            <p:cNvPr id="271" name="object 14"/>
            <p:cNvSpPr/>
            <p:nvPr/>
          </p:nvSpPr>
          <p:spPr>
            <a:xfrm>
              <a:off x="7341120" y="3851280"/>
              <a:ext cx="3384720" cy="914040"/>
            </a:xfrm>
            <a:custGeom>
              <a:avLst/>
              <a:gdLst/>
              <a:ahLst/>
              <a:rect l="l" t="t" r="r" b="b"/>
              <a:pathLst>
                <a:path w="3385184" h="914400">
                  <a:moveTo>
                    <a:pt x="3232404" y="0"/>
                  </a:moveTo>
                  <a:lnTo>
                    <a:pt x="152400" y="0"/>
                  </a:lnTo>
                  <a:lnTo>
                    <a:pt x="104217" y="7766"/>
                  </a:lnTo>
                  <a:lnTo>
                    <a:pt x="62380" y="29394"/>
                  </a:lnTo>
                  <a:lnTo>
                    <a:pt x="29394" y="62380"/>
                  </a:lnTo>
                  <a:lnTo>
                    <a:pt x="7766" y="104217"/>
                  </a:lnTo>
                  <a:lnTo>
                    <a:pt x="0" y="152400"/>
                  </a:lnTo>
                  <a:lnTo>
                    <a:pt x="0" y="762000"/>
                  </a:lnTo>
                  <a:lnTo>
                    <a:pt x="7766" y="810182"/>
                  </a:lnTo>
                  <a:lnTo>
                    <a:pt x="29394" y="852019"/>
                  </a:lnTo>
                  <a:lnTo>
                    <a:pt x="62380" y="885005"/>
                  </a:lnTo>
                  <a:lnTo>
                    <a:pt x="104217" y="906633"/>
                  </a:lnTo>
                  <a:lnTo>
                    <a:pt x="152400" y="914400"/>
                  </a:lnTo>
                  <a:lnTo>
                    <a:pt x="3232404" y="914400"/>
                  </a:lnTo>
                  <a:lnTo>
                    <a:pt x="3280586" y="906633"/>
                  </a:lnTo>
                  <a:lnTo>
                    <a:pt x="3322423" y="885005"/>
                  </a:lnTo>
                  <a:lnTo>
                    <a:pt x="3355409" y="852019"/>
                  </a:lnTo>
                  <a:lnTo>
                    <a:pt x="3377037" y="810182"/>
                  </a:lnTo>
                  <a:lnTo>
                    <a:pt x="3384804" y="762000"/>
                  </a:lnTo>
                  <a:lnTo>
                    <a:pt x="3384804" y="152400"/>
                  </a:lnTo>
                  <a:lnTo>
                    <a:pt x="3377037" y="104217"/>
                  </a:lnTo>
                  <a:lnTo>
                    <a:pt x="3355409" y="62380"/>
                  </a:lnTo>
                  <a:lnTo>
                    <a:pt x="3322423" y="29394"/>
                  </a:lnTo>
                  <a:lnTo>
                    <a:pt x="3280586" y="7766"/>
                  </a:lnTo>
                  <a:lnTo>
                    <a:pt x="3232404" y="0"/>
                  </a:lnTo>
                  <a:close/>
                </a:path>
              </a:pathLst>
            </a:custGeom>
            <a:solidFill>
              <a:srgbClr val="ffffff"/>
            </a:solidFill>
            <a:ln w="0">
              <a:noFill/>
            </a:ln>
          </p:spPr>
          <p:style>
            <a:lnRef idx="0"/>
            <a:fillRef idx="0"/>
            <a:effectRef idx="0"/>
            <a:fontRef idx="minor"/>
          </p:style>
        </p:sp>
        <p:sp>
          <p:nvSpPr>
            <p:cNvPr id="272" name="object 15"/>
            <p:cNvSpPr/>
            <p:nvPr/>
          </p:nvSpPr>
          <p:spPr>
            <a:xfrm>
              <a:off x="7359480" y="3893760"/>
              <a:ext cx="3322080" cy="767880"/>
            </a:xfrm>
            <a:prstGeom prst="rect">
              <a:avLst/>
            </a:prstGeom>
            <a:blipFill rotWithShape="0">
              <a:blip r:embed="rId7"/>
              <a:srcRect/>
              <a:stretch/>
            </a:blipFill>
            <a:ln w="0">
              <a:noFill/>
            </a:ln>
          </p:spPr>
          <p:style>
            <a:lnRef idx="0"/>
            <a:fillRef idx="0"/>
            <a:effectRef idx="0"/>
            <a:fontRef idx="minor"/>
          </p:style>
        </p:sp>
        <p:sp>
          <p:nvSpPr>
            <p:cNvPr id="273" name="object 16"/>
            <p:cNvSpPr/>
            <p:nvPr/>
          </p:nvSpPr>
          <p:spPr>
            <a:xfrm>
              <a:off x="3747960" y="5659200"/>
              <a:ext cx="1699560" cy="495720"/>
            </a:xfrm>
            <a:prstGeom prst="rect">
              <a:avLst/>
            </a:prstGeom>
            <a:blipFill rotWithShape="0">
              <a:blip r:embed="rId8"/>
              <a:srcRect/>
              <a:stretch/>
            </a:blipFill>
            <a:ln w="0">
              <a:noFill/>
            </a:ln>
          </p:spPr>
          <p:style>
            <a:lnRef idx="0"/>
            <a:fillRef idx="0"/>
            <a:effectRef idx="0"/>
            <a:fontRef idx="minor"/>
          </p:style>
        </p:sp>
        <p:sp>
          <p:nvSpPr>
            <p:cNvPr id="274" name="object 17"/>
            <p:cNvSpPr/>
            <p:nvPr/>
          </p:nvSpPr>
          <p:spPr>
            <a:xfrm>
              <a:off x="594720" y="4806360"/>
              <a:ext cx="1592640" cy="469080"/>
            </a:xfrm>
            <a:prstGeom prst="rect">
              <a:avLst/>
            </a:prstGeom>
            <a:blipFill rotWithShape="0">
              <a:blip r:embed="rId9"/>
              <a:srcRect/>
              <a:stretch/>
            </a:blipFill>
            <a:ln w="0">
              <a:noFill/>
            </a:ln>
          </p:spPr>
          <p:style>
            <a:lnRef idx="0"/>
            <a:fillRef idx="0"/>
            <a:effectRef idx="0"/>
            <a:fontRef idx="minor"/>
          </p:style>
        </p:sp>
        <p:sp>
          <p:nvSpPr>
            <p:cNvPr id="275" name="object 18"/>
            <p:cNvSpPr/>
            <p:nvPr/>
          </p:nvSpPr>
          <p:spPr>
            <a:xfrm>
              <a:off x="3710520" y="4839120"/>
              <a:ext cx="1737000" cy="533880"/>
            </a:xfrm>
            <a:prstGeom prst="rect">
              <a:avLst/>
            </a:prstGeom>
            <a:blipFill rotWithShape="0">
              <a:blip r:embed="rId10"/>
              <a:srcRect/>
              <a:stretch/>
            </a:blipFill>
            <a:ln w="0">
              <a:noFill/>
            </a:ln>
          </p:spPr>
          <p:style>
            <a:lnRef idx="0"/>
            <a:fillRef idx="0"/>
            <a:effectRef idx="0"/>
            <a:fontRef idx="minor"/>
          </p:style>
        </p:sp>
        <p:sp>
          <p:nvSpPr>
            <p:cNvPr id="276" name="object 19"/>
            <p:cNvSpPr/>
            <p:nvPr/>
          </p:nvSpPr>
          <p:spPr>
            <a:xfrm>
              <a:off x="549360" y="5662440"/>
              <a:ext cx="1638000" cy="492480"/>
            </a:xfrm>
            <a:prstGeom prst="rect">
              <a:avLst/>
            </a:prstGeom>
            <a:blipFill rotWithShape="0">
              <a:blip r:embed="rId11"/>
              <a:srcRect/>
              <a:stretch/>
            </a:blipFill>
            <a:ln w="0">
              <a:noFill/>
            </a:ln>
          </p:spPr>
          <p:style>
            <a:lnRef idx="0"/>
            <a:fillRef idx="0"/>
            <a:effectRef idx="0"/>
            <a:fontRef idx="minor"/>
          </p:style>
        </p:sp>
        <p:sp>
          <p:nvSpPr>
            <p:cNvPr id="277" name="object 20"/>
            <p:cNvSpPr/>
            <p:nvPr/>
          </p:nvSpPr>
          <p:spPr>
            <a:xfrm>
              <a:off x="2333160" y="1333440"/>
              <a:ext cx="1582920" cy="1246320"/>
            </a:xfrm>
            <a:prstGeom prst="rect">
              <a:avLst/>
            </a:prstGeom>
            <a:blipFill rotWithShape="0">
              <a:blip r:embed="rId12"/>
              <a:srcRect/>
              <a:stretch/>
            </a:blipFill>
            <a:ln w="0">
              <a:noFill/>
            </a:ln>
          </p:spPr>
          <p:style>
            <a:lnRef idx="0"/>
            <a:fillRef idx="0"/>
            <a:effectRef idx="0"/>
            <a:fontRef idx="minor"/>
          </p:style>
        </p:sp>
        <p:sp>
          <p:nvSpPr>
            <p:cNvPr id="278" name="object 21"/>
            <p:cNvSpPr/>
            <p:nvPr/>
          </p:nvSpPr>
          <p:spPr>
            <a:xfrm>
              <a:off x="7737480" y="1517760"/>
              <a:ext cx="2742840" cy="804960"/>
            </a:xfrm>
            <a:custGeom>
              <a:avLst/>
              <a:gdLst/>
              <a:ahLst/>
              <a:rect l="l" t="t" r="r" b="b"/>
              <a:pathLst>
                <a:path w="2743200" h="805180">
                  <a:moveTo>
                    <a:pt x="2609087" y="0"/>
                  </a:moveTo>
                  <a:lnTo>
                    <a:pt x="134111" y="0"/>
                  </a:lnTo>
                  <a:lnTo>
                    <a:pt x="91732" y="6839"/>
                  </a:lnTo>
                  <a:lnTo>
                    <a:pt x="54918" y="25883"/>
                  </a:lnTo>
                  <a:lnTo>
                    <a:pt x="25883" y="54918"/>
                  </a:lnTo>
                  <a:lnTo>
                    <a:pt x="6839" y="91732"/>
                  </a:lnTo>
                  <a:lnTo>
                    <a:pt x="0" y="134112"/>
                  </a:lnTo>
                  <a:lnTo>
                    <a:pt x="0" y="670560"/>
                  </a:lnTo>
                  <a:lnTo>
                    <a:pt x="6839" y="712939"/>
                  </a:lnTo>
                  <a:lnTo>
                    <a:pt x="25883" y="749753"/>
                  </a:lnTo>
                  <a:lnTo>
                    <a:pt x="54918" y="778788"/>
                  </a:lnTo>
                  <a:lnTo>
                    <a:pt x="91732" y="797832"/>
                  </a:lnTo>
                  <a:lnTo>
                    <a:pt x="134111" y="804672"/>
                  </a:lnTo>
                  <a:lnTo>
                    <a:pt x="2609087" y="804672"/>
                  </a:lnTo>
                  <a:lnTo>
                    <a:pt x="2651467" y="797832"/>
                  </a:lnTo>
                  <a:lnTo>
                    <a:pt x="2688281" y="778788"/>
                  </a:lnTo>
                  <a:lnTo>
                    <a:pt x="2717316" y="749753"/>
                  </a:lnTo>
                  <a:lnTo>
                    <a:pt x="2736360" y="712939"/>
                  </a:lnTo>
                  <a:lnTo>
                    <a:pt x="2743200" y="670560"/>
                  </a:lnTo>
                  <a:lnTo>
                    <a:pt x="2743200" y="134112"/>
                  </a:lnTo>
                  <a:lnTo>
                    <a:pt x="2736360" y="91732"/>
                  </a:lnTo>
                  <a:lnTo>
                    <a:pt x="2717316" y="54918"/>
                  </a:lnTo>
                  <a:lnTo>
                    <a:pt x="2688281" y="25883"/>
                  </a:lnTo>
                  <a:lnTo>
                    <a:pt x="2651467" y="6839"/>
                  </a:lnTo>
                  <a:lnTo>
                    <a:pt x="2609087" y="0"/>
                  </a:lnTo>
                  <a:close/>
                </a:path>
              </a:pathLst>
            </a:custGeom>
            <a:solidFill>
              <a:srgbClr val="ffffff"/>
            </a:solidFill>
            <a:ln w="0">
              <a:noFill/>
            </a:ln>
          </p:spPr>
          <p:style>
            <a:lnRef idx="0"/>
            <a:fillRef idx="0"/>
            <a:effectRef idx="0"/>
            <a:fontRef idx="minor"/>
          </p:style>
        </p:sp>
        <p:sp>
          <p:nvSpPr>
            <p:cNvPr id="279" name="object 22"/>
            <p:cNvSpPr/>
            <p:nvPr/>
          </p:nvSpPr>
          <p:spPr>
            <a:xfrm>
              <a:off x="7930800" y="1647360"/>
              <a:ext cx="2282760" cy="581760"/>
            </a:xfrm>
            <a:prstGeom prst="rect">
              <a:avLst/>
            </a:prstGeom>
            <a:blipFill rotWithShape="0">
              <a:blip r:embed="rId13"/>
              <a:srcRect/>
              <a:stretch/>
            </a:blipFill>
            <a:ln w="0">
              <a:noFill/>
            </a:ln>
          </p:spPr>
          <p:style>
            <a:lnRef idx="0"/>
            <a:fillRef idx="0"/>
            <a:effectRef idx="0"/>
            <a:fontRef idx="minor"/>
          </p:style>
        </p:sp>
        <p:sp>
          <p:nvSpPr>
            <p:cNvPr id="280" name="object 23"/>
            <p:cNvSpPr/>
            <p:nvPr/>
          </p:nvSpPr>
          <p:spPr>
            <a:xfrm>
              <a:off x="280440" y="2944440"/>
              <a:ext cx="11542680" cy="738720"/>
            </a:xfrm>
            <a:custGeom>
              <a:avLst/>
              <a:gdLst/>
              <a:ahLst/>
              <a:rect l="l" t="t" r="r" b="b"/>
              <a:pathLst>
                <a:path w="11543030" h="739139">
                  <a:moveTo>
                    <a:pt x="11542776" y="0"/>
                  </a:moveTo>
                  <a:lnTo>
                    <a:pt x="0" y="0"/>
                  </a:lnTo>
                  <a:lnTo>
                    <a:pt x="0" y="739140"/>
                  </a:lnTo>
                  <a:lnTo>
                    <a:pt x="11542776" y="739140"/>
                  </a:lnTo>
                  <a:lnTo>
                    <a:pt x="11542776" y="0"/>
                  </a:lnTo>
                  <a:close/>
                </a:path>
              </a:pathLst>
            </a:custGeom>
            <a:solidFill>
              <a:srgbClr val="ffffff"/>
            </a:solidFill>
            <a:ln w="0">
              <a:noFill/>
            </a:ln>
          </p:spPr>
          <p:style>
            <a:lnRef idx="0"/>
            <a:fillRef idx="0"/>
            <a:effectRef idx="0"/>
            <a:fontRef idx="minor"/>
          </p:style>
        </p:sp>
      </p:grpSp>
      <p:sp>
        <p:nvSpPr>
          <p:cNvPr id="281" name="object 24"/>
          <p:cNvSpPr/>
          <p:nvPr/>
        </p:nvSpPr>
        <p:spPr>
          <a:xfrm>
            <a:off x="1185480" y="3012120"/>
            <a:ext cx="9718560" cy="835200"/>
          </a:xfrm>
          <a:prstGeom prst="rect">
            <a:avLst/>
          </a:prstGeom>
          <a:noFill/>
          <a:ln w="0">
            <a:noFill/>
          </a:ln>
        </p:spPr>
        <p:style>
          <a:lnRef idx="0"/>
          <a:fillRef idx="0"/>
          <a:effectRef idx="0"/>
          <a:fontRef idx="minor"/>
        </p:style>
        <p:txBody>
          <a:bodyPr lIns="0" rIns="0" tIns="12600" bIns="0" anchor="t">
            <a:spAutoFit/>
          </a:bodyPr>
          <a:p>
            <a:pPr marL="1440" algn="ctr">
              <a:lnSpc>
                <a:spcPct val="100000"/>
              </a:lnSpc>
              <a:spcBef>
                <a:spcPts val="99"/>
              </a:spcBef>
              <a:buNone/>
            </a:pPr>
            <a:r>
              <a:rPr b="1" lang="id-ID" sz="1800" spc="-7" strike="noStrike">
                <a:solidFill>
                  <a:srgbClr val="205868"/>
                </a:solidFill>
                <a:latin typeface="Calibri"/>
              </a:rPr>
              <a:t>Undang-Undang Nomor </a:t>
            </a:r>
            <a:r>
              <a:rPr b="1" lang="id-ID" sz="1800" spc="-1" strike="noStrike">
                <a:solidFill>
                  <a:srgbClr val="205868"/>
                </a:solidFill>
                <a:latin typeface="Calibri"/>
              </a:rPr>
              <a:t>40 </a:t>
            </a:r>
            <a:r>
              <a:rPr b="1" lang="id-ID" sz="1800" spc="-32" strike="noStrike">
                <a:solidFill>
                  <a:srgbClr val="205868"/>
                </a:solidFill>
                <a:latin typeface="Calibri"/>
              </a:rPr>
              <a:t>Tahun </a:t>
            </a:r>
            <a:r>
              <a:rPr b="1" lang="id-ID" sz="1800" spc="-1" strike="noStrike">
                <a:solidFill>
                  <a:srgbClr val="205868"/>
                </a:solidFill>
                <a:latin typeface="Calibri"/>
              </a:rPr>
              <a:t>2004 </a:t>
            </a:r>
            <a:r>
              <a:rPr b="0" lang="id-ID" sz="1800" spc="-12" strike="noStrike">
                <a:solidFill>
                  <a:srgbClr val="205868"/>
                </a:solidFill>
                <a:latin typeface="Calibri"/>
              </a:rPr>
              <a:t>tentang </a:t>
            </a:r>
            <a:r>
              <a:rPr b="0" lang="id-ID" sz="1800" spc="-15" strike="noStrike">
                <a:solidFill>
                  <a:srgbClr val="205868"/>
                </a:solidFill>
                <a:latin typeface="Calibri"/>
              </a:rPr>
              <a:t>Sistem </a:t>
            </a:r>
            <a:r>
              <a:rPr b="0" lang="id-ID" sz="1800" spc="-1" strike="noStrike">
                <a:solidFill>
                  <a:srgbClr val="205868"/>
                </a:solidFill>
                <a:latin typeface="Calibri"/>
              </a:rPr>
              <a:t>Jaminan </a:t>
            </a:r>
            <a:r>
              <a:rPr b="0" lang="id-ID" sz="1800" spc="-7" strike="noStrike">
                <a:solidFill>
                  <a:srgbClr val="205868"/>
                </a:solidFill>
                <a:latin typeface="Calibri"/>
              </a:rPr>
              <a:t>Sosial</a:t>
            </a:r>
            <a:r>
              <a:rPr b="0" lang="id-ID" sz="1800" spc="58" strike="noStrike">
                <a:solidFill>
                  <a:srgbClr val="205868"/>
                </a:solidFill>
                <a:latin typeface="Calibri"/>
              </a:rPr>
              <a:t> </a:t>
            </a:r>
            <a:r>
              <a:rPr b="0" lang="id-ID" sz="1800" spc="-7" strike="noStrike">
                <a:solidFill>
                  <a:srgbClr val="205868"/>
                </a:solidFill>
                <a:latin typeface="Calibri"/>
              </a:rPr>
              <a:t>Nasional</a:t>
            </a:r>
            <a:endParaRPr b="0" lang="en-US" sz="1800" spc="-1" strike="noStrike">
              <a:latin typeface="Arial"/>
            </a:endParaRPr>
          </a:p>
          <a:p>
            <a:pPr algn="ctr">
              <a:lnSpc>
                <a:spcPct val="100000"/>
              </a:lnSpc>
              <a:buNone/>
            </a:pPr>
            <a:r>
              <a:rPr b="1" lang="id-ID" sz="1800" spc="-7" strike="noStrike">
                <a:solidFill>
                  <a:srgbClr val="205868"/>
                </a:solidFill>
                <a:latin typeface="Calibri"/>
              </a:rPr>
              <a:t>Undang-Undang Nomor </a:t>
            </a:r>
            <a:r>
              <a:rPr b="1" lang="id-ID" sz="1800" spc="-1" strike="noStrike">
                <a:solidFill>
                  <a:srgbClr val="205868"/>
                </a:solidFill>
                <a:latin typeface="Calibri"/>
              </a:rPr>
              <a:t>24 </a:t>
            </a:r>
            <a:r>
              <a:rPr b="1" lang="id-ID" sz="1800" spc="-32" strike="noStrike">
                <a:solidFill>
                  <a:srgbClr val="205868"/>
                </a:solidFill>
                <a:latin typeface="Calibri"/>
              </a:rPr>
              <a:t>Tahun </a:t>
            </a:r>
            <a:r>
              <a:rPr b="1" lang="id-ID" sz="1800" spc="-1" strike="noStrike">
                <a:solidFill>
                  <a:srgbClr val="205868"/>
                </a:solidFill>
                <a:latin typeface="Calibri"/>
              </a:rPr>
              <a:t>2011 </a:t>
            </a:r>
            <a:r>
              <a:rPr b="0" lang="id-ID" sz="1800" spc="-12" strike="noStrike">
                <a:solidFill>
                  <a:srgbClr val="205868"/>
                </a:solidFill>
                <a:latin typeface="Calibri"/>
              </a:rPr>
              <a:t>tentang </a:t>
            </a:r>
            <a:r>
              <a:rPr b="0" lang="id-ID" sz="1800" spc="-7" strike="noStrike">
                <a:solidFill>
                  <a:srgbClr val="205868"/>
                </a:solidFill>
                <a:latin typeface="Calibri"/>
              </a:rPr>
              <a:t>Badan </a:t>
            </a:r>
            <a:r>
              <a:rPr b="0" lang="id-ID" sz="1800" spc="-15" strike="noStrike">
                <a:solidFill>
                  <a:srgbClr val="205868"/>
                </a:solidFill>
                <a:latin typeface="Calibri"/>
              </a:rPr>
              <a:t>Penyelenggara </a:t>
            </a:r>
            <a:r>
              <a:rPr b="0" lang="id-ID" sz="1800" spc="-1" strike="noStrike">
                <a:solidFill>
                  <a:srgbClr val="205868"/>
                </a:solidFill>
                <a:latin typeface="Calibri"/>
              </a:rPr>
              <a:t>Jaminan </a:t>
            </a:r>
            <a:r>
              <a:rPr b="0" lang="id-ID" sz="1800" spc="-7" strike="noStrike">
                <a:solidFill>
                  <a:srgbClr val="205868"/>
                </a:solidFill>
                <a:latin typeface="Calibri"/>
              </a:rPr>
              <a:t>Sosial</a:t>
            </a:r>
            <a:r>
              <a:rPr b="0" lang="id-ID" sz="1800" spc="134" strike="noStrike">
                <a:solidFill>
                  <a:srgbClr val="205868"/>
                </a:solidFill>
                <a:latin typeface="Calibri"/>
              </a:rPr>
              <a:t> </a:t>
            </a:r>
            <a:r>
              <a:rPr b="0" lang="id-ID" sz="1800" spc="-26" strike="noStrike">
                <a:solidFill>
                  <a:srgbClr val="205868"/>
                </a:solidFill>
                <a:latin typeface="Calibri"/>
              </a:rPr>
              <a:t>(BPJS)</a:t>
            </a:r>
            <a:endParaRPr b="0" lang="en-US" sz="1800" spc="-1" strike="noStrike">
              <a:latin typeface="Arial"/>
            </a:endParaRPr>
          </a:p>
        </p:txBody>
      </p:sp>
      <p:sp>
        <p:nvSpPr>
          <p:cNvPr id="282" name="object 19"/>
          <p:cNvSpPr/>
          <p:nvPr/>
        </p:nvSpPr>
        <p:spPr>
          <a:xfrm>
            <a:off x="2100240" y="5224320"/>
            <a:ext cx="1669320" cy="484560"/>
          </a:xfrm>
          <a:prstGeom prst="rect">
            <a:avLst/>
          </a:prstGeom>
          <a:blipFill rotWithShape="0">
            <a:blip r:embed="rId14"/>
            <a:srcRect/>
            <a:stretch/>
          </a:blipFill>
          <a:ln w="0">
            <a:noFill/>
          </a:ln>
        </p:spPr>
        <p:style>
          <a:lnRef idx="0"/>
          <a:fillRef idx="0"/>
          <a:effectRef idx="0"/>
          <a:fontRef idx="minor"/>
        </p:style>
      </p:sp>
      <p:sp>
        <p:nvSpPr>
          <p:cNvPr id="283" name="Hexagon 25"/>
          <p:cNvSpPr/>
          <p:nvPr/>
        </p:nvSpPr>
        <p:spPr>
          <a:xfrm>
            <a:off x="2174040" y="5275800"/>
            <a:ext cx="431640" cy="383400"/>
          </a:xfrm>
          <a:prstGeom prst="hexagon">
            <a:avLst>
              <a:gd name="adj" fmla="val 25000"/>
              <a:gd name="vf" fmla="val 11547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p:style>
      </p:sp>
      <p:pic>
        <p:nvPicPr>
          <p:cNvPr id="284" name="Picture 2" descr=""/>
          <p:cNvPicPr/>
          <p:nvPr/>
        </p:nvPicPr>
        <p:blipFill>
          <a:blip r:embed="rId15"/>
          <a:stretch/>
        </p:blipFill>
        <p:spPr>
          <a:xfrm>
            <a:off x="2207520" y="5301360"/>
            <a:ext cx="349920" cy="325800"/>
          </a:xfrm>
          <a:prstGeom prst="rect">
            <a:avLst/>
          </a:prstGeom>
          <a:ln w="0">
            <a:noFill/>
          </a:ln>
        </p:spPr>
      </p:pic>
      <p:sp>
        <p:nvSpPr>
          <p:cNvPr id="285" name="Rectangle 26"/>
          <p:cNvSpPr/>
          <p:nvPr/>
        </p:nvSpPr>
        <p:spPr>
          <a:xfrm>
            <a:off x="2639520" y="5373360"/>
            <a:ext cx="1058040" cy="207000"/>
          </a:xfrm>
          <a:prstGeom prst="rect">
            <a:avLst/>
          </a:prstGeom>
          <a:solidFill>
            <a:srgbClr val="f79646"/>
          </a:solidFill>
          <a:ln>
            <a:noFill/>
          </a:ln>
        </p:spPr>
        <p:style>
          <a:lnRef idx="2">
            <a:schemeClr val="accent6">
              <a:shade val="50000"/>
            </a:schemeClr>
          </a:lnRef>
          <a:fillRef idx="1">
            <a:schemeClr val="accent6"/>
          </a:fillRef>
          <a:effectRef idx="0">
            <a:schemeClr val="accent6"/>
          </a:effectRef>
          <a:fontRef idx="minor"/>
        </p:style>
        <p:txBody>
          <a:bodyPr lIns="90000" rIns="90000" tIns="45000" bIns="45000" anchor="ctr">
            <a:noAutofit/>
          </a:bodyPr>
          <a:p>
            <a:pPr algn="ctr">
              <a:lnSpc>
                <a:spcPct val="100000"/>
              </a:lnSpc>
              <a:buNone/>
            </a:pPr>
            <a:r>
              <a:rPr b="1" lang="en-US" sz="800" spc="-1" strike="noStrike">
                <a:solidFill>
                  <a:srgbClr val="ffffff"/>
                </a:solidFill>
                <a:latin typeface="Calibri"/>
              </a:rPr>
              <a:t>Jaminan Kehilangan Pekerjaan</a:t>
            </a:r>
            <a:endParaRPr b="0" lang="en-US" sz="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6" name="PlaceHolder 1"/>
          <p:cNvSpPr>
            <a:spLocks noGrp="1"/>
          </p:cNvSpPr>
          <p:nvPr>
            <p:ph type="title"/>
          </p:nvPr>
        </p:nvSpPr>
        <p:spPr>
          <a:xfrm>
            <a:off x="3311640" y="128880"/>
            <a:ext cx="8270280" cy="707400"/>
          </a:xfrm>
          <a:prstGeom prst="rect">
            <a:avLst/>
          </a:prstGeom>
          <a:noFill/>
          <a:ln w="0">
            <a:noFill/>
          </a:ln>
        </p:spPr>
        <p:txBody>
          <a:bodyPr anchor="ctr">
            <a:noAutofit/>
          </a:bodyPr>
          <a:p>
            <a:endParaRPr b="0" lang="id-ID" sz="1800" spc="-1" strike="noStrike">
              <a:solidFill>
                <a:srgbClr val="000000"/>
              </a:solidFill>
              <a:latin typeface="Calibri"/>
            </a:endParaRPr>
          </a:p>
        </p:txBody>
      </p:sp>
      <p:pic>
        <p:nvPicPr>
          <p:cNvPr id="287" name="Content Placeholder 3" descr=""/>
          <p:cNvPicPr/>
          <p:nvPr/>
        </p:nvPicPr>
        <p:blipFill>
          <a:blip r:embed="rId1"/>
          <a:stretch/>
        </p:blipFill>
        <p:spPr>
          <a:xfrm>
            <a:off x="0" y="0"/>
            <a:ext cx="12191760" cy="685764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8" name="Text Box 1"/>
          <p:cNvSpPr/>
          <p:nvPr/>
        </p:nvSpPr>
        <p:spPr>
          <a:xfrm>
            <a:off x="2711520" y="130320"/>
            <a:ext cx="9072720" cy="515880"/>
          </a:xfrm>
          <a:prstGeom prst="rect">
            <a:avLst/>
          </a:prstGeom>
          <a:noFill/>
          <a:ln w="9525">
            <a:noFill/>
          </a:ln>
        </p:spPr>
        <p:style>
          <a:lnRef idx="0"/>
          <a:fillRef idx="0"/>
          <a:effectRef idx="0"/>
          <a:fontRef idx="minor"/>
        </p:style>
        <p:txBody>
          <a:bodyPr lIns="90000" rIns="90000" tIns="45000" bIns="45000" anchor="t">
            <a:spAutoFit/>
            <a:scene3d>
              <a:camera prst="orthographicFront"/>
              <a:lightRig dir="t" rig="threePt"/>
            </a:scene3d>
          </a:bodyPr>
          <a:p>
            <a:pPr algn="r">
              <a:lnSpc>
                <a:spcPct val="100000"/>
              </a:lnSpc>
              <a:buNone/>
            </a:pPr>
            <a:r>
              <a:rPr b="1" lang="en-US" sz="1400" spc="-1" strike="noStrike">
                <a:solidFill>
                  <a:srgbClr val="00b050"/>
                </a:solidFill>
                <a:latin typeface="Calibri"/>
              </a:rPr>
              <a:t>UNDANG-UNDANG 24 TAHUN 2011</a:t>
            </a:r>
            <a:endParaRPr b="0" lang="en-US" sz="1400" spc="-1" strike="noStrike">
              <a:latin typeface="Arial"/>
            </a:endParaRPr>
          </a:p>
          <a:p>
            <a:pPr algn="r">
              <a:lnSpc>
                <a:spcPct val="100000"/>
              </a:lnSpc>
              <a:buNone/>
            </a:pPr>
            <a:r>
              <a:rPr b="1" lang="en-US" sz="1400" spc="-1" strike="noStrike">
                <a:solidFill>
                  <a:srgbClr val="00b050"/>
                </a:solidFill>
                <a:latin typeface="Calibri"/>
              </a:rPr>
              <a:t>BADAN PENYELENGGARA JAMINAN SOSIAL</a:t>
            </a:r>
            <a:endParaRPr b="0" lang="en-US" sz="1400" spc="-1" strike="noStrike">
              <a:latin typeface="Arial"/>
            </a:endParaRPr>
          </a:p>
        </p:txBody>
      </p:sp>
      <p:sp>
        <p:nvSpPr>
          <p:cNvPr id="289" name="TextBox 12"/>
          <p:cNvSpPr/>
          <p:nvPr/>
        </p:nvSpPr>
        <p:spPr>
          <a:xfrm>
            <a:off x="4871880" y="1669320"/>
            <a:ext cx="3501720" cy="6372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s-ES" sz="1200" spc="-1" strike="noStrike">
                <a:solidFill>
                  <a:srgbClr val="000000"/>
                </a:solidFill>
                <a:latin typeface="Calibri"/>
              </a:rPr>
              <a:t>UNDANG-UNDANG 24 TAHUN 2011</a:t>
            </a:r>
            <a:endParaRPr b="0" lang="en-US" sz="1200" spc="-1" strike="noStrike">
              <a:latin typeface="Arial"/>
            </a:endParaRPr>
          </a:p>
          <a:p>
            <a:pPr>
              <a:lnSpc>
                <a:spcPct val="100000"/>
              </a:lnSpc>
              <a:buNone/>
            </a:pPr>
            <a:r>
              <a:rPr b="0" lang="es-ES" sz="1200" spc="-1" strike="noStrike">
                <a:solidFill>
                  <a:srgbClr val="000000"/>
                </a:solidFill>
                <a:latin typeface="Calibri"/>
              </a:rPr>
              <a:t>TENTANG</a:t>
            </a:r>
            <a:endParaRPr b="0" lang="en-US" sz="1200" spc="-1" strike="noStrike">
              <a:latin typeface="Arial"/>
            </a:endParaRPr>
          </a:p>
          <a:p>
            <a:pPr>
              <a:lnSpc>
                <a:spcPct val="100000"/>
              </a:lnSpc>
              <a:buNone/>
            </a:pPr>
            <a:r>
              <a:rPr b="0" lang="es-ES" sz="1200" spc="-1" strike="noStrike">
                <a:solidFill>
                  <a:srgbClr val="000000"/>
                </a:solidFill>
                <a:latin typeface="Calibri"/>
              </a:rPr>
              <a:t>BADAN PENYELENGGARA JAMINAN SOSIAL</a:t>
            </a:r>
            <a:endParaRPr b="0" lang="en-US" sz="1200" spc="-1" strike="noStrike">
              <a:latin typeface="Arial"/>
            </a:endParaRPr>
          </a:p>
        </p:txBody>
      </p:sp>
      <p:sp>
        <p:nvSpPr>
          <p:cNvPr id="290" name="Chevron 2"/>
          <p:cNvSpPr/>
          <p:nvPr/>
        </p:nvSpPr>
        <p:spPr>
          <a:xfrm>
            <a:off x="1559520" y="2421000"/>
            <a:ext cx="297360" cy="1111320"/>
          </a:xfrm>
          <a:prstGeom prst="chevron">
            <a:avLst>
              <a:gd name="adj" fmla="val 50000"/>
            </a:avLst>
          </a:prstGeom>
          <a:solidFill>
            <a:schemeClr val="accent6">
              <a:lumMod val="60000"/>
              <a:lumOff val="40000"/>
            </a:schemeClr>
          </a:solidFill>
          <a:ln>
            <a:solidFill>
              <a:srgbClr val="3a5f8b"/>
            </a:solidFill>
            <a:round/>
          </a:ln>
        </p:spPr>
        <p:style>
          <a:lnRef idx="2">
            <a:schemeClr val="accent1">
              <a:shade val="50000"/>
            </a:schemeClr>
          </a:lnRef>
          <a:fillRef idx="1">
            <a:schemeClr val="accent1"/>
          </a:fillRef>
          <a:effectRef idx="0">
            <a:schemeClr val="accent1"/>
          </a:effectRef>
          <a:fontRef idx="minor"/>
        </p:style>
      </p:sp>
      <p:sp>
        <p:nvSpPr>
          <p:cNvPr id="291" name="object 17"/>
          <p:cNvSpPr/>
          <p:nvPr/>
        </p:nvSpPr>
        <p:spPr>
          <a:xfrm>
            <a:off x="2351520" y="2625840"/>
            <a:ext cx="7848360" cy="1254240"/>
          </a:xfrm>
          <a:prstGeom prst="rect">
            <a:avLst/>
          </a:prstGeom>
          <a:noFill/>
          <a:ln w="0">
            <a:noFill/>
          </a:ln>
        </p:spPr>
        <p:style>
          <a:lnRef idx="0"/>
          <a:fillRef idx="0"/>
          <a:effectRef idx="0"/>
          <a:fontRef idx="minor"/>
        </p:style>
        <p:txBody>
          <a:bodyPr lIns="0" rIns="0" tIns="12600" bIns="0" anchor="t">
            <a:spAutoFit/>
          </a:bodyPr>
          <a:p>
            <a:pPr marL="12600" algn="just">
              <a:lnSpc>
                <a:spcPct val="100000"/>
              </a:lnSpc>
              <a:spcBef>
                <a:spcPts val="99"/>
              </a:spcBef>
              <a:buNone/>
            </a:pPr>
            <a:r>
              <a:rPr b="1" lang="en-ID" sz="1600" spc="-1" strike="noStrike">
                <a:solidFill>
                  <a:srgbClr val="000000"/>
                </a:solidFill>
                <a:latin typeface="Agency FB"/>
              </a:rPr>
              <a:t>PASAL 19</a:t>
            </a:r>
            <a:endParaRPr b="0" lang="en-US" sz="1600" spc="-1" strike="noStrike">
              <a:latin typeface="Arial"/>
            </a:endParaRPr>
          </a:p>
          <a:p>
            <a:pPr marL="12600" algn="just">
              <a:lnSpc>
                <a:spcPct val="100000"/>
              </a:lnSpc>
              <a:spcBef>
                <a:spcPts val="99"/>
              </a:spcBef>
              <a:buNone/>
            </a:pPr>
            <a:r>
              <a:rPr b="0" lang="en-ID" sz="1600" spc="-1" strike="noStrike">
                <a:solidFill>
                  <a:srgbClr val="000000"/>
                </a:solidFill>
                <a:latin typeface="Agency FB"/>
              </a:rPr>
              <a:t>(1) Pemberi Kerja wajib memungut Iuran yang menjadi beban Peserta dari Pekerjanya dan menyetorkannya kepada BPJS.</a:t>
            </a:r>
            <a:endParaRPr b="0" lang="en-US" sz="1600" spc="-1" strike="noStrike">
              <a:latin typeface="Arial"/>
            </a:endParaRPr>
          </a:p>
          <a:p>
            <a:pPr marL="12600" algn="just">
              <a:lnSpc>
                <a:spcPct val="100000"/>
              </a:lnSpc>
              <a:spcBef>
                <a:spcPts val="99"/>
              </a:spcBef>
              <a:buNone/>
            </a:pPr>
            <a:r>
              <a:rPr b="0" lang="en-ID" sz="1600" spc="-1" strike="noStrike">
                <a:solidFill>
                  <a:srgbClr val="000000"/>
                </a:solidFill>
                <a:latin typeface="Agency FB"/>
              </a:rPr>
              <a:t>(2) Pemberi Kerja wajib membayar dan menyetor Iuran yang menjadi tanggung jawabnya kepada BPJS.</a:t>
            </a:r>
            <a:endParaRPr b="0" lang="en-US" sz="1600" spc="-1" strike="noStrike">
              <a:latin typeface="Arial"/>
            </a:endParaRPr>
          </a:p>
        </p:txBody>
      </p:sp>
      <p:pic>
        <p:nvPicPr>
          <p:cNvPr id="292" name="Picture 17" descr=""/>
          <p:cNvPicPr/>
          <p:nvPr/>
        </p:nvPicPr>
        <p:blipFill>
          <a:blip r:embed="rId1"/>
          <a:stretch/>
        </p:blipFill>
        <p:spPr>
          <a:xfrm>
            <a:off x="5825160" y="1100160"/>
            <a:ext cx="541800" cy="568800"/>
          </a:xfrm>
          <a:prstGeom prst="rect">
            <a:avLst/>
          </a:prstGeom>
          <a:ln w="0">
            <a:noFill/>
          </a:ln>
        </p:spPr>
      </p:pic>
      <p:sp>
        <p:nvSpPr>
          <p:cNvPr id="293" name="Chevron 2"/>
          <p:cNvSpPr/>
          <p:nvPr/>
        </p:nvSpPr>
        <p:spPr>
          <a:xfrm>
            <a:off x="1559520" y="4077000"/>
            <a:ext cx="297360" cy="1111320"/>
          </a:xfrm>
          <a:prstGeom prst="chevron">
            <a:avLst>
              <a:gd name="adj" fmla="val 50000"/>
            </a:avLst>
          </a:prstGeom>
          <a:solidFill>
            <a:schemeClr val="accent6">
              <a:lumMod val="60000"/>
              <a:lumOff val="40000"/>
            </a:schemeClr>
          </a:solidFill>
          <a:ln>
            <a:solidFill>
              <a:srgbClr val="3a5f8b"/>
            </a:solidFill>
            <a:round/>
          </a:ln>
        </p:spPr>
        <p:style>
          <a:lnRef idx="2">
            <a:schemeClr val="accent1">
              <a:shade val="50000"/>
            </a:schemeClr>
          </a:lnRef>
          <a:fillRef idx="1">
            <a:schemeClr val="accent1"/>
          </a:fillRef>
          <a:effectRef idx="0">
            <a:schemeClr val="accent1"/>
          </a:effectRef>
          <a:fontRef idx="minor"/>
        </p:style>
      </p:sp>
      <p:sp>
        <p:nvSpPr>
          <p:cNvPr id="294" name="object 17"/>
          <p:cNvSpPr/>
          <p:nvPr/>
        </p:nvSpPr>
        <p:spPr>
          <a:xfrm>
            <a:off x="2332800" y="4077000"/>
            <a:ext cx="7867080" cy="1497600"/>
          </a:xfrm>
          <a:prstGeom prst="rect">
            <a:avLst/>
          </a:prstGeom>
          <a:noFill/>
          <a:ln w="0">
            <a:noFill/>
          </a:ln>
        </p:spPr>
        <p:style>
          <a:lnRef idx="0"/>
          <a:fillRef idx="0"/>
          <a:effectRef idx="0"/>
          <a:fontRef idx="minor"/>
        </p:style>
        <p:txBody>
          <a:bodyPr lIns="0" rIns="0" tIns="12600" bIns="0" anchor="t">
            <a:spAutoFit/>
          </a:bodyPr>
          <a:p>
            <a:pPr marL="12600" algn="just">
              <a:lnSpc>
                <a:spcPct val="100000"/>
              </a:lnSpc>
              <a:spcBef>
                <a:spcPts val="99"/>
              </a:spcBef>
              <a:buNone/>
            </a:pPr>
            <a:r>
              <a:rPr b="1" lang="en-ID" sz="1600" spc="-1" strike="noStrike">
                <a:solidFill>
                  <a:srgbClr val="000000"/>
                </a:solidFill>
                <a:latin typeface="Agency FB"/>
              </a:rPr>
              <a:t>PASAL 55</a:t>
            </a:r>
            <a:endParaRPr b="0" lang="en-US" sz="1600" spc="-1" strike="noStrike">
              <a:latin typeface="Arial"/>
            </a:endParaRPr>
          </a:p>
          <a:p>
            <a:pPr marL="12600" algn="just">
              <a:lnSpc>
                <a:spcPct val="100000"/>
              </a:lnSpc>
              <a:spcBef>
                <a:spcPts val="99"/>
              </a:spcBef>
              <a:buNone/>
            </a:pPr>
            <a:r>
              <a:rPr b="0" lang="en-ID" sz="1600" spc="-1" strike="noStrike">
                <a:solidFill>
                  <a:srgbClr val="000000"/>
                </a:solidFill>
                <a:latin typeface="Agency FB"/>
              </a:rPr>
              <a:t>Pemberi Kerja yang melanggar ketentuan sebagaimana dimaksud dalam Pasal 19 ayat (1) atau ayat (2) dipidana dengan pidana penjara paling lama 8 (delapan) tahun atau pidana denda paling banyak Rp1.000.000.000,00 (satu miliar rupiah).</a:t>
            </a:r>
            <a:endParaRPr b="0" lang="en-US" sz="1600" spc="-1" strike="noStrike">
              <a:latin typeface="Arial"/>
            </a:endParaRPr>
          </a:p>
          <a:p>
            <a:pPr marL="12600" algn="just">
              <a:lnSpc>
                <a:spcPct val="100000"/>
              </a:lnSpc>
              <a:spcBef>
                <a:spcPts val="99"/>
              </a:spcBef>
              <a:buNone/>
            </a:pPr>
            <a:endParaRPr b="0" lang="en-US" sz="16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PlaceHolder 1"/>
          <p:cNvSpPr>
            <a:spLocks noGrp="1"/>
          </p:cNvSpPr>
          <p:nvPr>
            <p:ph type="title"/>
          </p:nvPr>
        </p:nvSpPr>
        <p:spPr>
          <a:xfrm>
            <a:off x="3311640" y="128880"/>
            <a:ext cx="8270280" cy="707400"/>
          </a:xfrm>
          <a:prstGeom prst="rect">
            <a:avLst/>
          </a:prstGeom>
          <a:noFill/>
          <a:ln w="0">
            <a:noFill/>
          </a:ln>
        </p:spPr>
        <p:txBody>
          <a:bodyPr anchor="ctr">
            <a:noAutofit/>
          </a:bodyPr>
          <a:p>
            <a:endParaRPr b="0" lang="id-ID" sz="1800" spc="-1" strike="noStrike">
              <a:solidFill>
                <a:srgbClr val="000000"/>
              </a:solidFill>
              <a:latin typeface="Calibri"/>
            </a:endParaRPr>
          </a:p>
        </p:txBody>
      </p:sp>
      <p:pic>
        <p:nvPicPr>
          <p:cNvPr id="296" name="Content Placeholder 3" descr=""/>
          <p:cNvPicPr/>
          <p:nvPr/>
        </p:nvPicPr>
        <p:blipFill>
          <a:blip r:embed="rId1"/>
          <a:stretch/>
        </p:blipFill>
        <p:spPr>
          <a:xfrm>
            <a:off x="0" y="0"/>
            <a:ext cx="12191760" cy="6857640"/>
          </a:xfrm>
          <a:prstGeom prst="rect">
            <a:avLst/>
          </a:prstGeom>
          <a:ln w="0">
            <a:noFill/>
          </a:ln>
        </p:spPr>
      </p:pic>
      <p:sp>
        <p:nvSpPr>
          <p:cNvPr id="297" name="TextBox 2"/>
          <p:cNvSpPr/>
          <p:nvPr/>
        </p:nvSpPr>
        <p:spPr>
          <a:xfrm>
            <a:off x="782640" y="5610240"/>
            <a:ext cx="1519200" cy="3027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400" spc="-1" strike="noStrike">
                <a:solidFill>
                  <a:srgbClr val="000000"/>
                </a:solidFill>
                <a:latin typeface="Calibri"/>
              </a:rPr>
              <a:t> </a:t>
            </a:r>
            <a:r>
              <a:rPr b="0" lang="en-US" sz="1400" spc="-1" strike="noStrike">
                <a:solidFill>
                  <a:srgbClr val="000000"/>
                </a:solidFill>
                <a:latin typeface="Calibri"/>
              </a:rPr>
              <a:t>PP 86 Th 2013</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8" name="Text Box 1"/>
          <p:cNvSpPr/>
          <p:nvPr/>
        </p:nvSpPr>
        <p:spPr>
          <a:xfrm>
            <a:off x="2711520" y="130320"/>
            <a:ext cx="9072720" cy="729000"/>
          </a:xfrm>
          <a:prstGeom prst="rect">
            <a:avLst/>
          </a:prstGeom>
          <a:noFill/>
          <a:ln w="9525">
            <a:noFill/>
          </a:ln>
        </p:spPr>
        <p:style>
          <a:lnRef idx="0"/>
          <a:fillRef idx="0"/>
          <a:effectRef idx="0"/>
          <a:fontRef idx="minor"/>
        </p:style>
        <p:txBody>
          <a:bodyPr lIns="90000" rIns="90000" tIns="45000" bIns="45000" anchor="t">
            <a:spAutoFit/>
            <a:scene3d>
              <a:camera prst="orthographicFront"/>
              <a:lightRig dir="t" rig="threePt"/>
            </a:scene3d>
          </a:bodyPr>
          <a:p>
            <a:pPr algn="r">
              <a:lnSpc>
                <a:spcPct val="100000"/>
              </a:lnSpc>
              <a:buNone/>
            </a:pPr>
            <a:endParaRPr b="0" lang="en-US" sz="1400" spc="-1" strike="noStrike">
              <a:latin typeface="Arial"/>
            </a:endParaRPr>
          </a:p>
          <a:p>
            <a:pPr algn="r">
              <a:lnSpc>
                <a:spcPct val="100000"/>
              </a:lnSpc>
              <a:buNone/>
            </a:pPr>
            <a:r>
              <a:rPr b="1" lang="en-ID" sz="1400" spc="-1" strike="noStrike">
                <a:solidFill>
                  <a:srgbClr val="00b050"/>
                </a:solidFill>
                <a:latin typeface="Calibri"/>
              </a:rPr>
              <a:t>PERATURAN PEMERINTAH NO 44 TAHUN 2015</a:t>
            </a:r>
            <a:endParaRPr b="0" lang="en-US" sz="1400" spc="-1" strike="noStrike">
              <a:latin typeface="Arial"/>
            </a:endParaRPr>
          </a:p>
          <a:p>
            <a:pPr algn="r">
              <a:lnSpc>
                <a:spcPct val="100000"/>
              </a:lnSpc>
              <a:buNone/>
            </a:pPr>
            <a:r>
              <a:rPr b="1" lang="fi-FI" sz="1400" spc="-1" strike="noStrike">
                <a:solidFill>
                  <a:srgbClr val="00b050"/>
                </a:solidFill>
                <a:latin typeface="Calibri"/>
              </a:rPr>
              <a:t>PENYELENGGARAAN PROGRAM JAMINAN KECELAKAAN KERJA DAN JAMINAN KEMATIAN</a:t>
            </a:r>
            <a:endParaRPr b="0" lang="en-US" sz="1400" spc="-1" strike="noStrike">
              <a:latin typeface="Arial"/>
            </a:endParaRPr>
          </a:p>
        </p:txBody>
      </p:sp>
      <p:sp>
        <p:nvSpPr>
          <p:cNvPr id="299" name="TextBox 12"/>
          <p:cNvSpPr/>
          <p:nvPr/>
        </p:nvSpPr>
        <p:spPr>
          <a:xfrm>
            <a:off x="695520" y="2492280"/>
            <a:ext cx="3501720" cy="11847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s-ES" sz="1200" spc="-1" strike="noStrike">
                <a:solidFill>
                  <a:srgbClr val="000000"/>
                </a:solidFill>
                <a:latin typeface="Calibri"/>
              </a:rPr>
              <a:t>PERATURAN PEMERINTAH NO 44 TAHUN 2015 TENTANG</a:t>
            </a:r>
            <a:endParaRPr b="0" lang="en-US" sz="1200" spc="-1" strike="noStrike">
              <a:latin typeface="Arial"/>
            </a:endParaRPr>
          </a:p>
          <a:p>
            <a:pPr>
              <a:lnSpc>
                <a:spcPct val="100000"/>
              </a:lnSpc>
              <a:buNone/>
            </a:pPr>
            <a:r>
              <a:rPr b="0" lang="fi-FI" sz="1200" spc="-1" strike="noStrike">
                <a:solidFill>
                  <a:srgbClr val="000000"/>
                </a:solidFill>
                <a:latin typeface="Calibri"/>
              </a:rPr>
              <a:t>PENYELENGGARAAN PROGRAM JAMINAN KECELAKAAN KERJA DAN JAMINAN KEMATIAN</a:t>
            </a:r>
            <a:endParaRPr b="0" lang="en-US" sz="1200" spc="-1" strike="noStrike">
              <a:latin typeface="Arial"/>
            </a:endParaRPr>
          </a:p>
          <a:p>
            <a:pPr>
              <a:lnSpc>
                <a:spcPct val="100000"/>
              </a:lnSpc>
              <a:buNone/>
            </a:pPr>
            <a:endParaRPr b="0" lang="en-US" sz="1200" spc="-1" strike="noStrike">
              <a:latin typeface="Arial"/>
            </a:endParaRPr>
          </a:p>
        </p:txBody>
      </p:sp>
      <p:sp>
        <p:nvSpPr>
          <p:cNvPr id="300" name="Chevron 2"/>
          <p:cNvSpPr/>
          <p:nvPr/>
        </p:nvSpPr>
        <p:spPr>
          <a:xfrm>
            <a:off x="4217760" y="2349000"/>
            <a:ext cx="297360" cy="1111320"/>
          </a:xfrm>
          <a:prstGeom prst="chevron">
            <a:avLst>
              <a:gd name="adj" fmla="val 50000"/>
            </a:avLst>
          </a:prstGeom>
          <a:solidFill>
            <a:schemeClr val="accent6">
              <a:lumMod val="60000"/>
              <a:lumOff val="40000"/>
            </a:schemeClr>
          </a:solidFill>
          <a:ln>
            <a:solidFill>
              <a:srgbClr val="3a5f8b"/>
            </a:solidFill>
            <a:round/>
          </a:ln>
        </p:spPr>
        <p:style>
          <a:lnRef idx="2">
            <a:schemeClr val="accent1">
              <a:shade val="50000"/>
            </a:schemeClr>
          </a:lnRef>
          <a:fillRef idx="1">
            <a:schemeClr val="accent1"/>
          </a:fillRef>
          <a:effectRef idx="0">
            <a:schemeClr val="accent1"/>
          </a:effectRef>
          <a:fontRef idx="minor"/>
        </p:style>
      </p:sp>
      <p:sp>
        <p:nvSpPr>
          <p:cNvPr id="301" name="object 17"/>
          <p:cNvSpPr/>
          <p:nvPr/>
        </p:nvSpPr>
        <p:spPr>
          <a:xfrm>
            <a:off x="4799880" y="2277000"/>
            <a:ext cx="6603840" cy="1485000"/>
          </a:xfrm>
          <a:prstGeom prst="rect">
            <a:avLst/>
          </a:prstGeom>
          <a:noFill/>
          <a:ln w="0">
            <a:noFill/>
          </a:ln>
        </p:spPr>
        <p:style>
          <a:lnRef idx="0"/>
          <a:fillRef idx="0"/>
          <a:effectRef idx="0"/>
          <a:fontRef idx="minor"/>
        </p:style>
        <p:txBody>
          <a:bodyPr lIns="0" rIns="0" tIns="12600" bIns="0" anchor="t">
            <a:spAutoFit/>
          </a:bodyPr>
          <a:p>
            <a:pPr marL="12600" algn="just">
              <a:lnSpc>
                <a:spcPct val="100000"/>
              </a:lnSpc>
              <a:spcBef>
                <a:spcPts val="99"/>
              </a:spcBef>
              <a:buNone/>
            </a:pPr>
            <a:r>
              <a:rPr b="1" lang="en-ID" sz="1600" spc="-1" strike="noStrike">
                <a:solidFill>
                  <a:srgbClr val="000000"/>
                </a:solidFill>
                <a:latin typeface="Agency FB"/>
              </a:rPr>
              <a:t>PASAL 8</a:t>
            </a:r>
            <a:endParaRPr b="0" lang="en-US" sz="1600" spc="-1" strike="noStrike">
              <a:latin typeface="Arial"/>
            </a:endParaRPr>
          </a:p>
          <a:p>
            <a:pPr marL="12600" algn="just">
              <a:lnSpc>
                <a:spcPct val="100000"/>
              </a:lnSpc>
              <a:spcBef>
                <a:spcPts val="99"/>
              </a:spcBef>
              <a:buNone/>
            </a:pPr>
            <a:r>
              <a:rPr b="0" lang="en-ID" sz="1600" spc="-1" strike="noStrike">
                <a:solidFill>
                  <a:srgbClr val="000000"/>
                </a:solidFill>
                <a:latin typeface="Agency FB"/>
              </a:rPr>
              <a:t>Dalam hal Pemberi Kerja sebagaimana dimaksud pada ayat (2) belum melaporkan dan membayar Iuran maka bila terjadi risiko terhadap Pekerjanya, Pemberi Kerja wajib memberikan hak-hak Pekerja sesuai dengan ketentuan dalam Peraturan Pemerintah ini.</a:t>
            </a:r>
            <a:endParaRPr b="0" lang="en-US" sz="1600" spc="-1" strike="noStrike">
              <a:latin typeface="Arial"/>
            </a:endParaRPr>
          </a:p>
        </p:txBody>
      </p:sp>
      <p:pic>
        <p:nvPicPr>
          <p:cNvPr id="302" name="Picture 17" descr=""/>
          <p:cNvPicPr/>
          <p:nvPr/>
        </p:nvPicPr>
        <p:blipFill>
          <a:blip r:embed="rId1"/>
          <a:stretch/>
        </p:blipFill>
        <p:spPr>
          <a:xfrm>
            <a:off x="1910520" y="1700640"/>
            <a:ext cx="541800" cy="56880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Text Box 1"/>
          <p:cNvSpPr/>
          <p:nvPr/>
        </p:nvSpPr>
        <p:spPr>
          <a:xfrm>
            <a:off x="2711520" y="130320"/>
            <a:ext cx="9072720" cy="729000"/>
          </a:xfrm>
          <a:prstGeom prst="rect">
            <a:avLst/>
          </a:prstGeom>
          <a:noFill/>
          <a:ln w="9525">
            <a:noFill/>
          </a:ln>
        </p:spPr>
        <p:style>
          <a:lnRef idx="0"/>
          <a:fillRef idx="0"/>
          <a:effectRef idx="0"/>
          <a:fontRef idx="minor"/>
        </p:style>
        <p:txBody>
          <a:bodyPr lIns="90000" rIns="90000" tIns="45000" bIns="45000" anchor="t">
            <a:spAutoFit/>
            <a:scene3d>
              <a:camera prst="orthographicFront"/>
              <a:lightRig dir="t" rig="threePt"/>
            </a:scene3d>
          </a:bodyPr>
          <a:p>
            <a:pPr algn="r">
              <a:lnSpc>
                <a:spcPct val="100000"/>
              </a:lnSpc>
              <a:buNone/>
            </a:pPr>
            <a:endParaRPr b="0" lang="en-US" sz="1400" spc="-1" strike="noStrike">
              <a:latin typeface="Arial"/>
            </a:endParaRPr>
          </a:p>
          <a:p>
            <a:pPr algn="r">
              <a:lnSpc>
                <a:spcPct val="100000"/>
              </a:lnSpc>
              <a:buNone/>
            </a:pPr>
            <a:r>
              <a:rPr b="1" lang="en-ID" sz="1400" spc="-1" strike="noStrike">
                <a:solidFill>
                  <a:srgbClr val="00b050"/>
                </a:solidFill>
                <a:latin typeface="Calibri"/>
              </a:rPr>
              <a:t>PERATURAN PEMERINTAH NO 44 TAHUN 2015</a:t>
            </a:r>
            <a:endParaRPr b="0" lang="en-US" sz="1400" spc="-1" strike="noStrike">
              <a:latin typeface="Arial"/>
            </a:endParaRPr>
          </a:p>
          <a:p>
            <a:pPr algn="r">
              <a:lnSpc>
                <a:spcPct val="100000"/>
              </a:lnSpc>
              <a:buNone/>
            </a:pPr>
            <a:r>
              <a:rPr b="1" lang="fi-FI" sz="1400" spc="-1" strike="noStrike">
                <a:solidFill>
                  <a:srgbClr val="00b050"/>
                </a:solidFill>
                <a:latin typeface="Calibri"/>
              </a:rPr>
              <a:t>PENYELENGGARAAN PROGRAM JAMINAN KECELAKAAN KERJA DAN JAMINAN KEMATIAN</a:t>
            </a:r>
            <a:endParaRPr b="0" lang="en-US" sz="1400" spc="-1" strike="noStrike">
              <a:latin typeface="Arial"/>
            </a:endParaRPr>
          </a:p>
        </p:txBody>
      </p:sp>
      <p:sp>
        <p:nvSpPr>
          <p:cNvPr id="304" name="TextBox 12"/>
          <p:cNvSpPr/>
          <p:nvPr/>
        </p:nvSpPr>
        <p:spPr>
          <a:xfrm>
            <a:off x="695520" y="2492280"/>
            <a:ext cx="3501720" cy="11847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s-ES" sz="1200" spc="-1" strike="noStrike">
                <a:solidFill>
                  <a:srgbClr val="000000"/>
                </a:solidFill>
                <a:latin typeface="Calibri"/>
              </a:rPr>
              <a:t>PERATURAN PEMERINTAH NO 44 TAHUN 2015 TENTANG</a:t>
            </a:r>
            <a:endParaRPr b="0" lang="en-US" sz="1200" spc="-1" strike="noStrike">
              <a:latin typeface="Arial"/>
            </a:endParaRPr>
          </a:p>
          <a:p>
            <a:pPr>
              <a:lnSpc>
                <a:spcPct val="100000"/>
              </a:lnSpc>
              <a:buNone/>
            </a:pPr>
            <a:r>
              <a:rPr b="0" lang="fi-FI" sz="1200" spc="-1" strike="noStrike">
                <a:solidFill>
                  <a:srgbClr val="000000"/>
                </a:solidFill>
                <a:latin typeface="Calibri"/>
              </a:rPr>
              <a:t>PENYELENGGARAAN PROGRAM JAMINAN KECELAKAAN KERJA DAN JAMINAN KEMATIAN</a:t>
            </a:r>
            <a:endParaRPr b="0" lang="en-US" sz="1200" spc="-1" strike="noStrike">
              <a:latin typeface="Arial"/>
            </a:endParaRPr>
          </a:p>
          <a:p>
            <a:pPr>
              <a:lnSpc>
                <a:spcPct val="100000"/>
              </a:lnSpc>
              <a:buNone/>
            </a:pPr>
            <a:endParaRPr b="0" lang="en-US" sz="1200" spc="-1" strike="noStrike">
              <a:latin typeface="Arial"/>
            </a:endParaRPr>
          </a:p>
        </p:txBody>
      </p:sp>
      <p:sp>
        <p:nvSpPr>
          <p:cNvPr id="305" name="Chevron 2"/>
          <p:cNvSpPr/>
          <p:nvPr/>
        </p:nvSpPr>
        <p:spPr>
          <a:xfrm>
            <a:off x="4217760" y="2349000"/>
            <a:ext cx="297360" cy="1111320"/>
          </a:xfrm>
          <a:prstGeom prst="chevron">
            <a:avLst>
              <a:gd name="adj" fmla="val 50000"/>
            </a:avLst>
          </a:prstGeom>
          <a:solidFill>
            <a:schemeClr val="accent6">
              <a:lumMod val="60000"/>
              <a:lumOff val="40000"/>
            </a:schemeClr>
          </a:solidFill>
          <a:ln>
            <a:solidFill>
              <a:srgbClr val="3a5f8b"/>
            </a:solidFill>
            <a:round/>
          </a:ln>
        </p:spPr>
        <p:style>
          <a:lnRef idx="2">
            <a:schemeClr val="accent1">
              <a:shade val="50000"/>
            </a:schemeClr>
          </a:lnRef>
          <a:fillRef idx="1">
            <a:schemeClr val="accent1"/>
          </a:fillRef>
          <a:effectRef idx="0">
            <a:schemeClr val="accent1"/>
          </a:effectRef>
          <a:fontRef idx="minor"/>
        </p:style>
      </p:sp>
      <p:sp>
        <p:nvSpPr>
          <p:cNvPr id="306" name="object 17"/>
          <p:cNvSpPr/>
          <p:nvPr/>
        </p:nvSpPr>
        <p:spPr>
          <a:xfrm>
            <a:off x="4799880" y="2277000"/>
            <a:ext cx="6603840" cy="1485000"/>
          </a:xfrm>
          <a:prstGeom prst="rect">
            <a:avLst/>
          </a:prstGeom>
          <a:noFill/>
          <a:ln w="0">
            <a:noFill/>
          </a:ln>
        </p:spPr>
        <p:style>
          <a:lnRef idx="0"/>
          <a:fillRef idx="0"/>
          <a:effectRef idx="0"/>
          <a:fontRef idx="minor"/>
        </p:style>
        <p:txBody>
          <a:bodyPr lIns="0" rIns="0" tIns="12600" bIns="0" anchor="t">
            <a:spAutoFit/>
          </a:bodyPr>
          <a:p>
            <a:pPr marL="12600" algn="just">
              <a:lnSpc>
                <a:spcPct val="100000"/>
              </a:lnSpc>
              <a:spcBef>
                <a:spcPts val="99"/>
              </a:spcBef>
              <a:buNone/>
            </a:pPr>
            <a:r>
              <a:rPr b="1" lang="en-ID" sz="1600" spc="-1" strike="noStrike">
                <a:solidFill>
                  <a:srgbClr val="000000"/>
                </a:solidFill>
                <a:latin typeface="Agency FB"/>
              </a:rPr>
              <a:t>PASAL 8</a:t>
            </a:r>
            <a:endParaRPr b="0" lang="en-US" sz="1600" spc="-1" strike="noStrike">
              <a:latin typeface="Arial"/>
            </a:endParaRPr>
          </a:p>
          <a:p>
            <a:pPr marL="12600" algn="just">
              <a:lnSpc>
                <a:spcPct val="100000"/>
              </a:lnSpc>
              <a:spcBef>
                <a:spcPts val="99"/>
              </a:spcBef>
              <a:buNone/>
            </a:pPr>
            <a:r>
              <a:rPr b="0" lang="en-ID" sz="1600" spc="-1" strike="noStrike">
                <a:solidFill>
                  <a:srgbClr val="000000"/>
                </a:solidFill>
                <a:latin typeface="Agency FB"/>
              </a:rPr>
              <a:t>Dalam hal Pemberi Kerja sebagaimana dimaksud pada ayat (2) belum melaporkan dan membayar Iuran maka bila terjadi risiko terhadap Pekerjanya, Pemberi Kerja wajib memberikan hak-hak Pekerja sesuai dengan ketentuan dalam Peraturan Pemerintah ini.</a:t>
            </a:r>
            <a:endParaRPr b="0" lang="en-US" sz="1600" spc="-1" strike="noStrike">
              <a:latin typeface="Arial"/>
            </a:endParaRPr>
          </a:p>
        </p:txBody>
      </p:sp>
      <p:pic>
        <p:nvPicPr>
          <p:cNvPr id="307" name="Picture 17" descr=""/>
          <p:cNvPicPr/>
          <p:nvPr/>
        </p:nvPicPr>
        <p:blipFill>
          <a:blip r:embed="rId1"/>
          <a:stretch/>
        </p:blipFill>
        <p:spPr>
          <a:xfrm>
            <a:off x="1910520" y="1700640"/>
            <a:ext cx="541800" cy="56880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8" name="Text Box 1"/>
          <p:cNvSpPr/>
          <p:nvPr/>
        </p:nvSpPr>
        <p:spPr>
          <a:xfrm>
            <a:off x="2538000" y="130320"/>
            <a:ext cx="9245880" cy="942120"/>
          </a:xfrm>
          <a:prstGeom prst="rect">
            <a:avLst/>
          </a:prstGeom>
          <a:noFill/>
          <a:ln w="9525">
            <a:noFill/>
          </a:ln>
        </p:spPr>
        <p:style>
          <a:lnRef idx="0"/>
          <a:fillRef idx="0"/>
          <a:effectRef idx="0"/>
          <a:fontRef idx="minor"/>
        </p:style>
        <p:txBody>
          <a:bodyPr lIns="90000" rIns="90000" tIns="45000" bIns="45000" anchor="t">
            <a:spAutoFit/>
            <a:scene3d>
              <a:camera prst="orthographicFront"/>
              <a:lightRig dir="t" rig="threePt"/>
            </a:scene3d>
          </a:bodyPr>
          <a:p>
            <a:pPr algn="r">
              <a:lnSpc>
                <a:spcPct val="100000"/>
              </a:lnSpc>
              <a:buNone/>
            </a:pPr>
            <a:endParaRPr b="0" lang="en-US" sz="1400" spc="-1" strike="noStrike">
              <a:latin typeface="Arial"/>
            </a:endParaRPr>
          </a:p>
          <a:p>
            <a:pPr algn="r">
              <a:lnSpc>
                <a:spcPct val="100000"/>
              </a:lnSpc>
              <a:buNone/>
            </a:pPr>
            <a:r>
              <a:rPr b="1" lang="en-US" sz="1400" spc="-1" strike="noStrike">
                <a:solidFill>
                  <a:srgbClr val="00b050"/>
                </a:solidFill>
                <a:latin typeface="Calibri"/>
              </a:rPr>
              <a:t>PERATURAN MENTERI KETENAGAKERJAAN NO 5 TAHUN 2021</a:t>
            </a:r>
            <a:endParaRPr b="0" lang="en-US" sz="1400" spc="-1" strike="noStrike">
              <a:latin typeface="Arial"/>
            </a:endParaRPr>
          </a:p>
          <a:p>
            <a:pPr algn="r">
              <a:lnSpc>
                <a:spcPct val="100000"/>
              </a:lnSpc>
              <a:buNone/>
            </a:pPr>
            <a:r>
              <a:rPr b="1" lang="en-US" sz="1400" spc="-1" strike="noStrike">
                <a:solidFill>
                  <a:srgbClr val="00b050"/>
                </a:solidFill>
                <a:latin typeface="Calibri"/>
              </a:rPr>
              <a:t>TATA CARA PENYELENGGARAAN PROGRAM JAMINAN KECELAKAAN KERJA, JAMINAN KEMATIAN, DAN JAMINAN HARI TUA</a:t>
            </a:r>
            <a:endParaRPr b="0" lang="en-US" sz="1400" spc="-1" strike="noStrike">
              <a:latin typeface="Arial"/>
            </a:endParaRPr>
          </a:p>
        </p:txBody>
      </p:sp>
      <p:sp>
        <p:nvSpPr>
          <p:cNvPr id="309" name="TextBox 12"/>
          <p:cNvSpPr/>
          <p:nvPr/>
        </p:nvSpPr>
        <p:spPr>
          <a:xfrm>
            <a:off x="232560" y="2349000"/>
            <a:ext cx="3984840" cy="11847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endParaRPr b="0" lang="en-US" sz="1200" spc="-1" strike="noStrike">
              <a:latin typeface="Arial"/>
            </a:endParaRPr>
          </a:p>
          <a:p>
            <a:pPr>
              <a:lnSpc>
                <a:spcPct val="100000"/>
              </a:lnSpc>
              <a:buNone/>
            </a:pPr>
            <a:r>
              <a:rPr b="0" lang="es-ES" sz="1200" spc="-1" strike="noStrike">
                <a:solidFill>
                  <a:srgbClr val="000000"/>
                </a:solidFill>
                <a:latin typeface="Calibri"/>
              </a:rPr>
              <a:t>PERATURAN MENTERI KETENAGAKERJAAN NO 5 TAHUN 2021</a:t>
            </a:r>
            <a:endParaRPr b="0" lang="en-US" sz="1200" spc="-1" strike="noStrike">
              <a:latin typeface="Arial"/>
            </a:endParaRPr>
          </a:p>
          <a:p>
            <a:pPr>
              <a:lnSpc>
                <a:spcPct val="100000"/>
              </a:lnSpc>
              <a:buNone/>
            </a:pPr>
            <a:r>
              <a:rPr b="0" lang="es-ES" sz="1200" spc="-1" strike="noStrike">
                <a:solidFill>
                  <a:srgbClr val="000000"/>
                </a:solidFill>
                <a:latin typeface="Calibri"/>
              </a:rPr>
              <a:t>TATA CARA PENYELENGGARAAN PROGRAM JAMINAN KECELAKAAN KERJA, JAMINAN KEMATIAN, DAN JAMINAN HARI TUA</a:t>
            </a:r>
            <a:endParaRPr b="0" lang="en-US" sz="1200" spc="-1" strike="noStrike">
              <a:latin typeface="Arial"/>
            </a:endParaRPr>
          </a:p>
        </p:txBody>
      </p:sp>
      <p:sp>
        <p:nvSpPr>
          <p:cNvPr id="310" name="Chevron 2"/>
          <p:cNvSpPr/>
          <p:nvPr/>
        </p:nvSpPr>
        <p:spPr>
          <a:xfrm>
            <a:off x="4217760" y="2349000"/>
            <a:ext cx="297360" cy="1111320"/>
          </a:xfrm>
          <a:prstGeom prst="chevron">
            <a:avLst>
              <a:gd name="adj" fmla="val 50000"/>
            </a:avLst>
          </a:prstGeom>
          <a:solidFill>
            <a:schemeClr val="accent6">
              <a:lumMod val="60000"/>
              <a:lumOff val="40000"/>
            </a:schemeClr>
          </a:solidFill>
          <a:ln>
            <a:solidFill>
              <a:srgbClr val="3a5f8b"/>
            </a:solidFill>
            <a:round/>
          </a:ln>
        </p:spPr>
        <p:style>
          <a:lnRef idx="2">
            <a:schemeClr val="accent1">
              <a:shade val="50000"/>
            </a:schemeClr>
          </a:lnRef>
          <a:fillRef idx="1">
            <a:schemeClr val="accent1"/>
          </a:fillRef>
          <a:effectRef idx="0">
            <a:schemeClr val="accent1"/>
          </a:effectRef>
          <a:fontRef idx="minor"/>
        </p:style>
      </p:sp>
      <p:sp>
        <p:nvSpPr>
          <p:cNvPr id="311" name="object 17"/>
          <p:cNvSpPr/>
          <p:nvPr/>
        </p:nvSpPr>
        <p:spPr>
          <a:xfrm>
            <a:off x="4799880" y="2277000"/>
            <a:ext cx="6603840" cy="1766160"/>
          </a:xfrm>
          <a:prstGeom prst="rect">
            <a:avLst/>
          </a:prstGeom>
          <a:noFill/>
          <a:ln w="0">
            <a:noFill/>
          </a:ln>
        </p:spPr>
        <p:style>
          <a:lnRef idx="0"/>
          <a:fillRef idx="0"/>
          <a:effectRef idx="0"/>
          <a:fontRef idx="minor"/>
        </p:style>
        <p:txBody>
          <a:bodyPr lIns="0" rIns="0" tIns="12600" bIns="0" anchor="t">
            <a:spAutoFit/>
          </a:bodyPr>
          <a:p>
            <a:pPr marL="12600" algn="just">
              <a:lnSpc>
                <a:spcPct val="100000"/>
              </a:lnSpc>
              <a:spcBef>
                <a:spcPts val="99"/>
              </a:spcBef>
              <a:buNone/>
            </a:pPr>
            <a:r>
              <a:rPr b="1" lang="en-ID" sz="1600" spc="-1" strike="noStrike">
                <a:solidFill>
                  <a:srgbClr val="000000"/>
                </a:solidFill>
                <a:latin typeface="Agency FB"/>
              </a:rPr>
              <a:t>PASAL </a:t>
            </a:r>
            <a:r>
              <a:rPr b="1" lang="en-US" sz="1600" spc="-1" strike="noStrike">
                <a:solidFill>
                  <a:srgbClr val="000000"/>
                </a:solidFill>
                <a:latin typeface="Agency FB"/>
              </a:rPr>
              <a:t>2</a:t>
            </a:r>
            <a:endParaRPr b="0" lang="en-US" sz="1600" spc="-1" strike="noStrike">
              <a:latin typeface="Arial"/>
            </a:endParaRPr>
          </a:p>
          <a:p>
            <a:pPr marL="12600" algn="just">
              <a:lnSpc>
                <a:spcPct val="100000"/>
              </a:lnSpc>
              <a:spcBef>
                <a:spcPts val="99"/>
              </a:spcBef>
              <a:buNone/>
            </a:pPr>
            <a:r>
              <a:rPr b="0" lang="en-US" sz="1600" spc="-1" strike="noStrike">
                <a:solidFill>
                  <a:srgbClr val="000000"/>
                </a:solidFill>
                <a:latin typeface="Agency FB"/>
              </a:rPr>
              <a:t>(3) Pekerja yang bekerja pada Pemberi Kerja Selain Penyelenggara Negara sebagaimana dimaksud pada ayat (1) huruf b termasuk :</a:t>
            </a:r>
            <a:endParaRPr b="0" lang="en-US" sz="1600" spc="-1" strike="noStrike">
              <a:latin typeface="Arial"/>
            </a:endParaRPr>
          </a:p>
          <a:p>
            <a:pPr marL="12600" algn="just">
              <a:lnSpc>
                <a:spcPct val="100000"/>
              </a:lnSpc>
              <a:spcBef>
                <a:spcPts val="99"/>
              </a:spcBef>
              <a:buNone/>
            </a:pPr>
            <a:r>
              <a:rPr b="0" lang="en-US" sz="1600" spc="-1" strike="noStrike">
                <a:solidFill>
                  <a:srgbClr val="000000"/>
                </a:solidFill>
                <a:latin typeface="Agency FB"/>
              </a:rPr>
              <a:t>a. Pekerja dalam masa percobaan;</a:t>
            </a:r>
            <a:endParaRPr b="0" lang="en-US" sz="1600" spc="-1" strike="noStrike">
              <a:latin typeface="Arial"/>
            </a:endParaRPr>
          </a:p>
          <a:p>
            <a:pPr marL="12600" algn="just">
              <a:lnSpc>
                <a:spcPct val="100000"/>
              </a:lnSpc>
              <a:spcBef>
                <a:spcPts val="99"/>
              </a:spcBef>
              <a:buNone/>
            </a:pPr>
            <a:r>
              <a:rPr b="0" lang="en-US" sz="1600" spc="-1" strike="noStrike">
                <a:solidFill>
                  <a:srgbClr val="000000"/>
                </a:solidFill>
                <a:latin typeface="Agency FB"/>
              </a:rPr>
              <a:t>b. Komisaris dan direksi yang menerima upah; dan </a:t>
            </a:r>
            <a:endParaRPr b="0" lang="en-US" sz="1600" spc="-1" strike="noStrike">
              <a:latin typeface="Arial"/>
            </a:endParaRPr>
          </a:p>
          <a:p>
            <a:pPr marL="12600" algn="just">
              <a:lnSpc>
                <a:spcPct val="100000"/>
              </a:lnSpc>
              <a:spcBef>
                <a:spcPts val="99"/>
              </a:spcBef>
              <a:buNone/>
            </a:pPr>
            <a:r>
              <a:rPr b="0" lang="en-US" sz="1600" spc="-1" strike="noStrike">
                <a:solidFill>
                  <a:srgbClr val="000000"/>
                </a:solidFill>
                <a:latin typeface="Agency FB"/>
              </a:rPr>
              <a:t>c. Pengawas dan pengurus yang menerima upah.</a:t>
            </a:r>
            <a:endParaRPr b="0" lang="en-US" sz="1600" spc="-1" strike="noStrike">
              <a:latin typeface="Arial"/>
            </a:endParaRPr>
          </a:p>
        </p:txBody>
      </p:sp>
      <p:pic>
        <p:nvPicPr>
          <p:cNvPr id="312" name="Picture 17" descr=""/>
          <p:cNvPicPr/>
          <p:nvPr/>
        </p:nvPicPr>
        <p:blipFill>
          <a:blip r:embed="rId1"/>
          <a:stretch/>
        </p:blipFill>
        <p:spPr>
          <a:xfrm>
            <a:off x="1910520" y="1700640"/>
            <a:ext cx="541800" cy="56880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256</TotalTime>
  <Application>LibreOffice/7.3.7.2$Linux_X86_64 LibreOffice_project/30$Build-2</Application>
  <AppVersion>15.0000</AppVersion>
  <Words>1456</Words>
  <Paragraphs>306</Paragraphs>
  <Company>Hewlett-Packard Company</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2014-02-06T11:08:00Z</dcterms:created>
  <dc:creator>arif zahari</dc:creator>
  <dc:description/>
  <dc:language>en-US</dc:language>
  <cp:lastModifiedBy/>
  <cp:lastPrinted>2021-07-06T06:13:00Z</cp:lastPrinted>
  <dcterms:modified xsi:type="dcterms:W3CDTF">2025-02-25T10:36:30Z</dcterms:modified>
  <cp:revision>1544</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CFBE4D8773424F61868513A2C2B5F5ED_12</vt:lpwstr>
  </property>
  <property fmtid="{D5CDD505-2E9C-101B-9397-08002B2CF9AE}" pid="3" name="KSOProductBuildVer">
    <vt:lpwstr>1033-12.2.0.16909</vt:lpwstr>
  </property>
  <property fmtid="{D5CDD505-2E9C-101B-9397-08002B2CF9AE}" pid="4" name="Notes">
    <vt:i4>20</vt:i4>
  </property>
  <property fmtid="{D5CDD505-2E9C-101B-9397-08002B2CF9AE}" pid="5" name="PresentationFormat">
    <vt:lpwstr>Widescreen</vt:lpwstr>
  </property>
  <property fmtid="{D5CDD505-2E9C-101B-9397-08002B2CF9AE}" pid="6" name="Slides">
    <vt:i4>39</vt:i4>
  </property>
</Properties>
</file>